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E13CA-657A-4061-91D9-E93D88DC3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Digital ID Filter | Education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5654C-4125-4B19-B48B-098F0EAA2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1721"/>
              </p:ext>
            </p:extLst>
          </p:nvPr>
        </p:nvGraphicFramePr>
        <p:xfrm>
          <a:off x="457200" y="1731963"/>
          <a:ext cx="82296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6343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270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407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358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168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852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603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4107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69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Omidyar Network - 2018-05-24 04:34:46 </a:t>
                      </a:r>
                      <a:r>
                        <a:rPr lang="en-US" sz="1000"/>
                        <a:t> 
 Learn more about the largest survey to-date on Aadhaar here: https://medium.com/positive-returns/supporting-data-driven-discourse-on-aadhaar-55d6b62543e5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08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Omidyar Network - 2018-05-22 04:13:58 </a:t>
                      </a:r>
                      <a:r>
                        <a:rPr lang="en-US" sz="1000"/>
                        <a:t> 
 New State of Aadhaar report provides data to inform digital identity in India. Learn more: https://medium.com/positive-returns/supporting-data-driven-discourse-on-aadhaar-55d6b62543e5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9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Omidyar Network - 2018-05-21 03:39:03 </a:t>
                      </a:r>
                      <a:r>
                        <a:rPr lang="en-US" sz="1000"/>
                        <a:t> 
 Learn how we're supporting the data-driven discourse on Aadhaar: http://omidyar.com/blog/supporting-data-driven-discourse-aadhaar #digitalidentity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78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Omidyar Network - 2018-05-17 12:30:29 </a:t>
                      </a:r>
                      <a:r>
                        <a:rPr lang="en-US" sz="1000"/>
                        <a:t> 
 Largest survey to-date on Aadhaar assesses critical issues facing world’s leading digital identity system: http://stateofaadhaar.in/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435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D0AF0-CFF1-441E-B38C-2FE2F4883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41768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Facebook: Digital ID Filter | Education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Digital ID Filter | Education</dc:title>
  <dc:creator>Administrator</dc:creator>
  <cp:lastModifiedBy>Administrator</cp:lastModifiedBy>
  <cp:revision>1</cp:revision>
  <dcterms:created xsi:type="dcterms:W3CDTF">2018-07-21T11:33:05Z</dcterms:created>
  <dcterms:modified xsi:type="dcterms:W3CDTF">2018-07-21T11:33:15Z</dcterms:modified>
</cp:coreProperties>
</file>