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ampm</c:v>
                </c:pt>
              </c:strCache>
            </c:strRef>
          </c:tx>
          <c:spPr>
            <a:ln w="28575" cap="rnd">
              <a:solidFill>
                <a:schemeClr val="accent1"/>
              </a:solidFill>
              <a:round/>
            </a:ln>
            <a:effectLst/>
          </c:spPr>
          <c:marker>
            <c:symbol val="none"/>
          </c:marker>
          <c:cat>
            <c:numRef>
              <c:f>Sheet1!$A$2:$A$312</c:f>
              <c:numCache>
                <c:formatCode>m/d/yyyy</c:formatCode>
                <c:ptCount val="31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numCache>
            </c:numRef>
          </c:cat>
          <c:val>
            <c:numRef>
              <c:f>Sheet1!$B$2:$B$312</c:f>
              <c:numCache>
                <c:formatCode>General</c:formatCode>
                <c:ptCount val="311"/>
                <c:pt idx="0">
                  <c:v>6.6687362744759907E-2</c:v>
                </c:pt>
                <c:pt idx="1">
                  <c:v>0</c:v>
                </c:pt>
                <c:pt idx="2">
                  <c:v>0</c:v>
                </c:pt>
                <c:pt idx="3">
                  <c:v>6.3231473178358699E-3</c:v>
                </c:pt>
                <c:pt idx="4">
                  <c:v>0</c:v>
                </c:pt>
                <c:pt idx="5">
                  <c:v>0</c:v>
                </c:pt>
                <c:pt idx="6">
                  <c:v>0.23109557699161801</c:v>
                </c:pt>
                <c:pt idx="7">
                  <c:v>0</c:v>
                </c:pt>
                <c:pt idx="8">
                  <c:v>1.6095931753249401E-2</c:v>
                </c:pt>
                <c:pt idx="9">
                  <c:v>0</c:v>
                </c:pt>
                <c:pt idx="10">
                  <c:v>0.154057518639235</c:v>
                </c:pt>
                <c:pt idx="11">
                  <c:v>0.42969154183097502</c:v>
                </c:pt>
                <c:pt idx="12">
                  <c:v>0</c:v>
                </c:pt>
                <c:pt idx="13">
                  <c:v>2.8742404819526398E-3</c:v>
                </c:pt>
                <c:pt idx="14">
                  <c:v>0</c:v>
                </c:pt>
                <c:pt idx="15">
                  <c:v>0</c:v>
                </c:pt>
                <c:pt idx="16">
                  <c:v>0.11437044529759301</c:v>
                </c:pt>
                <c:pt idx="17">
                  <c:v>0</c:v>
                </c:pt>
                <c:pt idx="18">
                  <c:v>6.17755736508502E-2</c:v>
                </c:pt>
                <c:pt idx="19">
                  <c:v>0</c:v>
                </c:pt>
                <c:pt idx="20">
                  <c:v>0.37982393637805401</c:v>
                </c:pt>
                <c:pt idx="21">
                  <c:v>0</c:v>
                </c:pt>
                <c:pt idx="22">
                  <c:v>1.8098871549723099E-2</c:v>
                </c:pt>
                <c:pt idx="23">
                  <c:v>0</c:v>
                </c:pt>
                <c:pt idx="24">
                  <c:v>4.2508946984449798E-2</c:v>
                </c:pt>
                <c:pt idx="25">
                  <c:v>4.5378566381949703E-2</c:v>
                </c:pt>
                <c:pt idx="26">
                  <c:v>2.12525201468147E-2</c:v>
                </c:pt>
                <c:pt idx="27">
                  <c:v>0.132110260372091</c:v>
                </c:pt>
                <c:pt idx="28">
                  <c:v>0</c:v>
                </c:pt>
                <c:pt idx="29">
                  <c:v>4.6812445792336503E-2</c:v>
                </c:pt>
                <c:pt idx="30">
                  <c:v>4.9396330886491799E-2</c:v>
                </c:pt>
                <c:pt idx="31">
                  <c:v>5.3987927380494301E-2</c:v>
                </c:pt>
                <c:pt idx="32">
                  <c:v>0.17516755781965199</c:v>
                </c:pt>
                <c:pt idx="33">
                  <c:v>0.11945990339829</c:v>
                </c:pt>
                <c:pt idx="34">
                  <c:v>3.2736044107512102E-2</c:v>
                </c:pt>
                <c:pt idx="35">
                  <c:v>0</c:v>
                </c:pt>
                <c:pt idx="36">
                  <c:v>4.5080743344129703E-2</c:v>
                </c:pt>
                <c:pt idx="37">
                  <c:v>0</c:v>
                </c:pt>
                <c:pt idx="38">
                  <c:v>0</c:v>
                </c:pt>
                <c:pt idx="39">
                  <c:v>9.0161486688259504E-2</c:v>
                </c:pt>
                <c:pt idx="40">
                  <c:v>0</c:v>
                </c:pt>
                <c:pt idx="41">
                  <c:v>6.2599067331327099E-2</c:v>
                </c:pt>
                <c:pt idx="42">
                  <c:v>0.14558423210778401</c:v>
                </c:pt>
                <c:pt idx="43">
                  <c:v>0</c:v>
                </c:pt>
                <c:pt idx="44">
                  <c:v>0</c:v>
                </c:pt>
                <c:pt idx="45">
                  <c:v>8.4422110552763802E-2</c:v>
                </c:pt>
                <c:pt idx="46">
                  <c:v>0</c:v>
                </c:pt>
                <c:pt idx="47">
                  <c:v>4.1350317593411498E-2</c:v>
                </c:pt>
                <c:pt idx="48">
                  <c:v>0</c:v>
                </c:pt>
                <c:pt idx="49">
                  <c:v>7.0836444393391207E-2</c:v>
                </c:pt>
                <c:pt idx="50">
                  <c:v>0</c:v>
                </c:pt>
                <c:pt idx="51">
                  <c:v>1.72305854378579E-3</c:v>
                </c:pt>
                <c:pt idx="52">
                  <c:v>1.55075268940721E-2</c:v>
                </c:pt>
                <c:pt idx="53">
                  <c:v>0.301258450457488</c:v>
                </c:pt>
                <c:pt idx="54">
                  <c:v>0</c:v>
                </c:pt>
                <c:pt idx="55">
                  <c:v>0</c:v>
                </c:pt>
                <c:pt idx="56">
                  <c:v>0.23661706514435399</c:v>
                </c:pt>
                <c:pt idx="57">
                  <c:v>0.10768373717127699</c:v>
                </c:pt>
                <c:pt idx="58">
                  <c:v>4.4797463774358601E-2</c:v>
                </c:pt>
                <c:pt idx="59">
                  <c:v>2.2973454173702301E-3</c:v>
                </c:pt>
                <c:pt idx="60">
                  <c:v>0</c:v>
                </c:pt>
                <c:pt idx="61">
                  <c:v>0</c:v>
                </c:pt>
                <c:pt idx="62">
                  <c:v>2.4984779387269802E-2</c:v>
                </c:pt>
                <c:pt idx="63">
                  <c:v>0</c:v>
                </c:pt>
                <c:pt idx="64">
                  <c:v>1.06260159332801E-2</c:v>
                </c:pt>
                <c:pt idx="65">
                  <c:v>4.8823357094033796E-3</c:v>
                </c:pt>
                <c:pt idx="66">
                  <c:v>0</c:v>
                </c:pt>
                <c:pt idx="67">
                  <c:v>0</c:v>
                </c:pt>
                <c:pt idx="68">
                  <c:v>3.1595213612366897E-2</c:v>
                </c:pt>
                <c:pt idx="69">
                  <c:v>4.3084629701969296E-3</c:v>
                </c:pt>
                <c:pt idx="70">
                  <c:v>9.9956915122791895E-2</c:v>
                </c:pt>
                <c:pt idx="71">
                  <c:v>0</c:v>
                </c:pt>
                <c:pt idx="72">
                  <c:v>2.64256949670541E-2</c:v>
                </c:pt>
                <c:pt idx="73">
                  <c:v>9.9575082484551491E-3</c:v>
                </c:pt>
                <c:pt idx="74">
                  <c:v>0.110300453840409</c:v>
                </c:pt>
                <c:pt idx="75">
                  <c:v>0</c:v>
                </c:pt>
                <c:pt idx="76">
                  <c:v>4.8258111958819697E-2</c:v>
                </c:pt>
                <c:pt idx="77">
                  <c:v>0</c:v>
                </c:pt>
                <c:pt idx="78">
                  <c:v>5.1702743692265303E-3</c:v>
                </c:pt>
                <c:pt idx="79">
                  <c:v>2.0681691532570799E-2</c:v>
                </c:pt>
                <c:pt idx="80">
                  <c:v>0.15626795357922599</c:v>
                </c:pt>
                <c:pt idx="81">
                  <c:v>0.16086776669577599</c:v>
                </c:pt>
                <c:pt idx="82">
                  <c:v>2.9299904631682999E-2</c:v>
                </c:pt>
                <c:pt idx="83">
                  <c:v>2.52782038687142E-2</c:v>
                </c:pt>
                <c:pt idx="84">
                  <c:v>0</c:v>
                </c:pt>
                <c:pt idx="85">
                  <c:v>0</c:v>
                </c:pt>
                <c:pt idx="86">
                  <c:v>0</c:v>
                </c:pt>
                <c:pt idx="87">
                  <c:v>0</c:v>
                </c:pt>
                <c:pt idx="88">
                  <c:v>4.7106944252952802E-2</c:v>
                </c:pt>
                <c:pt idx="89">
                  <c:v>8.3298864837538497E-2</c:v>
                </c:pt>
                <c:pt idx="90">
                  <c:v>2.8723746495702899E-3</c:v>
                </c:pt>
                <c:pt idx="91">
                  <c:v>3.9064968489507003E-2</c:v>
                </c:pt>
                <c:pt idx="92">
                  <c:v>3.2745447233871398E-2</c:v>
                </c:pt>
                <c:pt idx="93">
                  <c:v>0</c:v>
                </c:pt>
                <c:pt idx="94">
                  <c:v>0</c:v>
                </c:pt>
                <c:pt idx="95">
                  <c:v>0.306762563478021</c:v>
                </c:pt>
                <c:pt idx="96">
                  <c:v>0</c:v>
                </c:pt>
                <c:pt idx="97">
                  <c:v>8.0428800404442006E-3</c:v>
                </c:pt>
                <c:pt idx="98">
                  <c:v>7.8130385826228804E-2</c:v>
                </c:pt>
                <c:pt idx="99">
                  <c:v>0.24128917358457999</c:v>
                </c:pt>
                <c:pt idx="100">
                  <c:v>0</c:v>
                </c:pt>
                <c:pt idx="101">
                  <c:v>0</c:v>
                </c:pt>
                <c:pt idx="102">
                  <c:v>2.29791292058987E-3</c:v>
                </c:pt>
                <c:pt idx="103">
                  <c:v>0</c:v>
                </c:pt>
                <c:pt idx="104">
                  <c:v>0</c:v>
                </c:pt>
                <c:pt idx="105">
                  <c:v>4.88312106118838E-2</c:v>
                </c:pt>
                <c:pt idx="106">
                  <c:v>0</c:v>
                </c:pt>
                <c:pt idx="107">
                  <c:v>0</c:v>
                </c:pt>
                <c:pt idx="108">
                  <c:v>6.3756828011648503E-2</c:v>
                </c:pt>
                <c:pt idx="109">
                  <c:v>0.155643364193986</c:v>
                </c:pt>
                <c:pt idx="110">
                  <c:v>0</c:v>
                </c:pt>
                <c:pt idx="111">
                  <c:v>0.14759766140981601</c:v>
                </c:pt>
                <c:pt idx="112">
                  <c:v>4.5942950341413503E-3</c:v>
                </c:pt>
                <c:pt idx="113">
                  <c:v>6.8913633988204298E-2</c:v>
                </c:pt>
                <c:pt idx="114">
                  <c:v>5.1684631861852702E-3</c:v>
                </c:pt>
                <c:pt idx="115">
                  <c:v>1.1485341832486299E-3</c:v>
                </c:pt>
                <c:pt idx="116">
                  <c:v>0</c:v>
                </c:pt>
                <c:pt idx="117">
                  <c:v>2.8712365267225998E-2</c:v>
                </c:pt>
                <c:pt idx="118">
                  <c:v>0</c:v>
                </c:pt>
                <c:pt idx="119">
                  <c:v>0</c:v>
                </c:pt>
                <c:pt idx="120">
                  <c:v>2.2394616104600099E-2</c:v>
                </c:pt>
                <c:pt idx="121">
                  <c:v>0</c:v>
                </c:pt>
                <c:pt idx="122">
                  <c:v>0</c:v>
                </c:pt>
                <c:pt idx="123">
                  <c:v>0</c:v>
                </c:pt>
                <c:pt idx="124">
                  <c:v>0</c:v>
                </c:pt>
                <c:pt idx="125">
                  <c:v>5.5127108181207397E-2</c:v>
                </c:pt>
                <c:pt idx="126">
                  <c:v>4.6132524769911601E-2</c:v>
                </c:pt>
                <c:pt idx="127">
                  <c:v>9.6478533526290405E-2</c:v>
                </c:pt>
                <c:pt idx="128">
                  <c:v>8.6140558420526696E-3</c:v>
                </c:pt>
                <c:pt idx="129">
                  <c:v>0.422071769428222</c:v>
                </c:pt>
                <c:pt idx="130">
                  <c:v>4.6799811652291801E-2</c:v>
                </c:pt>
                <c:pt idx="131">
                  <c:v>0.196957777535329</c:v>
                </c:pt>
                <c:pt idx="132">
                  <c:v>0</c:v>
                </c:pt>
                <c:pt idx="133">
                  <c:v>0</c:v>
                </c:pt>
                <c:pt idx="134">
                  <c:v>0.166522156059971</c:v>
                </c:pt>
                <c:pt idx="135">
                  <c:v>5.3689348262991703E-2</c:v>
                </c:pt>
                <c:pt idx="136">
                  <c:v>5.4552867470986496E-3</c:v>
                </c:pt>
                <c:pt idx="137">
                  <c:v>0</c:v>
                </c:pt>
                <c:pt idx="138">
                  <c:v>4.0196849715463702E-2</c:v>
                </c:pt>
                <c:pt idx="139">
                  <c:v>7.0633635392619604E-2</c:v>
                </c:pt>
                <c:pt idx="140">
                  <c:v>0</c:v>
                </c:pt>
                <c:pt idx="141">
                  <c:v>4.5945325063174803E-3</c:v>
                </c:pt>
                <c:pt idx="142">
                  <c:v>0</c:v>
                </c:pt>
                <c:pt idx="143">
                  <c:v>0</c:v>
                </c:pt>
                <c:pt idx="144">
                  <c:v>2.8718961981838102E-3</c:v>
                </c:pt>
                <c:pt idx="145">
                  <c:v>0</c:v>
                </c:pt>
                <c:pt idx="146">
                  <c:v>0</c:v>
                </c:pt>
                <c:pt idx="147">
                  <c:v>4.25065052185351E-2</c:v>
                </c:pt>
                <c:pt idx="148">
                  <c:v>0</c:v>
                </c:pt>
                <c:pt idx="149">
                  <c:v>7.3527722249029204E-2</c:v>
                </c:pt>
                <c:pt idx="150">
                  <c:v>0.43888119761717398</c:v>
                </c:pt>
                <c:pt idx="151">
                  <c:v>7.0372774640524396E-2</c:v>
                </c:pt>
                <c:pt idx="152">
                  <c:v>0</c:v>
                </c:pt>
                <c:pt idx="153">
                  <c:v>0</c:v>
                </c:pt>
                <c:pt idx="154">
                  <c:v>2.0108470836971998E-2</c:v>
                </c:pt>
                <c:pt idx="155">
                  <c:v>0.114043100823294</c:v>
                </c:pt>
                <c:pt idx="156">
                  <c:v>2.94450540927189E-2</c:v>
                </c:pt>
                <c:pt idx="157">
                  <c:v>0</c:v>
                </c:pt>
                <c:pt idx="158">
                  <c:v>4.5966972730093397E-2</c:v>
                </c:pt>
                <c:pt idx="159">
                  <c:v>0</c:v>
                </c:pt>
                <c:pt idx="160">
                  <c:v>4.6546373980002297E-2</c:v>
                </c:pt>
                <c:pt idx="161">
                  <c:v>9.1946096600867694E-3</c:v>
                </c:pt>
                <c:pt idx="162">
                  <c:v>1.4942185237121E-2</c:v>
                </c:pt>
                <c:pt idx="163">
                  <c:v>1.6667145607632401E-2</c:v>
                </c:pt>
                <c:pt idx="164">
                  <c:v>6.2071819393995101E-2</c:v>
                </c:pt>
                <c:pt idx="165">
                  <c:v>5.2876906011299601E-2</c:v>
                </c:pt>
                <c:pt idx="166">
                  <c:v>0.110351803849669</c:v>
                </c:pt>
                <c:pt idx="167">
                  <c:v>8.7359334229916E-2</c:v>
                </c:pt>
                <c:pt idx="168">
                  <c:v>1.1494120757232699E-3</c:v>
                </c:pt>
                <c:pt idx="169">
                  <c:v>2.0402064344087999E-2</c:v>
                </c:pt>
                <c:pt idx="170">
                  <c:v>0.106609195402299</c:v>
                </c:pt>
                <c:pt idx="171">
                  <c:v>4.5977275731469702E-2</c:v>
                </c:pt>
                <c:pt idx="172">
                  <c:v>1.6667720373126999E-2</c:v>
                </c:pt>
                <c:pt idx="173">
                  <c:v>0</c:v>
                </c:pt>
                <c:pt idx="174">
                  <c:v>0.12300264398206701</c:v>
                </c:pt>
                <c:pt idx="175">
                  <c:v>3.39117489840845E-2</c:v>
                </c:pt>
                <c:pt idx="176">
                  <c:v>0</c:v>
                </c:pt>
                <c:pt idx="177">
                  <c:v>2.5866082668000199E-2</c:v>
                </c:pt>
                <c:pt idx="178">
                  <c:v>8.5363960887785195E-2</c:v>
                </c:pt>
                <c:pt idx="179">
                  <c:v>0.12100900237994</c:v>
                </c:pt>
                <c:pt idx="180">
                  <c:v>1.49466519499632E-2</c:v>
                </c:pt>
                <c:pt idx="181">
                  <c:v>2.2564992928677401E-2</c:v>
                </c:pt>
                <c:pt idx="182">
                  <c:v>0.18685248427564499</c:v>
                </c:pt>
                <c:pt idx="183">
                  <c:v>0.11412506036842</c:v>
                </c:pt>
                <c:pt idx="184">
                  <c:v>4.4845369715576899E-2</c:v>
                </c:pt>
                <c:pt idx="185">
                  <c:v>1.26484031391037E-2</c:v>
                </c:pt>
                <c:pt idx="186">
                  <c:v>0</c:v>
                </c:pt>
                <c:pt idx="187">
                  <c:v>0.13970816516609699</c:v>
                </c:pt>
                <c:pt idx="188">
                  <c:v>9.1988386466208705E-3</c:v>
                </c:pt>
                <c:pt idx="189">
                  <c:v>0</c:v>
                </c:pt>
                <c:pt idx="190">
                  <c:v>0</c:v>
                </c:pt>
                <c:pt idx="191">
                  <c:v>1.09232440885128E-2</c:v>
                </c:pt>
                <c:pt idx="192">
                  <c:v>0</c:v>
                </c:pt>
                <c:pt idx="193">
                  <c:v>0</c:v>
                </c:pt>
                <c:pt idx="194">
                  <c:v>0</c:v>
                </c:pt>
                <c:pt idx="195">
                  <c:v>1.7247524980165299E-3</c:v>
                </c:pt>
                <c:pt idx="196">
                  <c:v>0</c:v>
                </c:pt>
                <c:pt idx="197">
                  <c:v>0</c:v>
                </c:pt>
                <c:pt idx="198">
                  <c:v>0</c:v>
                </c:pt>
                <c:pt idx="199">
                  <c:v>0</c:v>
                </c:pt>
                <c:pt idx="200">
                  <c:v>0.11156029143688501</c:v>
                </c:pt>
                <c:pt idx="201">
                  <c:v>1.3226600418650701E-2</c:v>
                </c:pt>
                <c:pt idx="202">
                  <c:v>1.15017885281161E-2</c:v>
                </c:pt>
                <c:pt idx="203">
                  <c:v>2.87559596726422E-3</c:v>
                </c:pt>
                <c:pt idx="204">
                  <c:v>8.6461077178493204E-2</c:v>
                </c:pt>
                <c:pt idx="205">
                  <c:v>6.9017478676474796E-3</c:v>
                </c:pt>
                <c:pt idx="206">
                  <c:v>8.0525023150944206E-3</c:v>
                </c:pt>
                <c:pt idx="207">
                  <c:v>5.3494699423062599E-2</c:v>
                </c:pt>
                <c:pt idx="208">
                  <c:v>0.10411693309480401</c:v>
                </c:pt>
                <c:pt idx="209">
                  <c:v>3.4514297547759199E-3</c:v>
                </c:pt>
                <c:pt idx="210">
                  <c:v>1.1505162941870199E-2</c:v>
                </c:pt>
                <c:pt idx="211">
                  <c:v>1.0642765508235201E-2</c:v>
                </c:pt>
                <c:pt idx="212">
                  <c:v>1.3807148651214201E-2</c:v>
                </c:pt>
                <c:pt idx="213">
                  <c:v>2.3012179195839401E-2</c:v>
                </c:pt>
                <c:pt idx="214">
                  <c:v>2.01358884816965E-2</c:v>
                </c:pt>
                <c:pt idx="215">
                  <c:v>3.10669781035336E-2</c:v>
                </c:pt>
                <c:pt idx="216">
                  <c:v>1.0930848003682001E-2</c:v>
                </c:pt>
                <c:pt idx="217">
                  <c:v>1.4958002531354301E-2</c:v>
                </c:pt>
                <c:pt idx="218">
                  <c:v>1.7546786636827499E-2</c:v>
                </c:pt>
                <c:pt idx="219">
                  <c:v>5.7526476560837104E-3</c:v>
                </c:pt>
                <c:pt idx="220">
                  <c:v>9.3189675504345995E-2</c:v>
                </c:pt>
                <c:pt idx="221">
                  <c:v>0.1343250954945</c:v>
                </c:pt>
                <c:pt idx="222">
                  <c:v>0</c:v>
                </c:pt>
                <c:pt idx="223">
                  <c:v>2.0135772638361499E-2</c:v>
                </c:pt>
                <c:pt idx="224">
                  <c:v>1.3232459799211799E-2</c:v>
                </c:pt>
                <c:pt idx="225">
                  <c:v>5.2929839196847198E-2</c:v>
                </c:pt>
                <c:pt idx="226">
                  <c:v>7.4790012656771399E-3</c:v>
                </c:pt>
                <c:pt idx="227">
                  <c:v>4.6023828837380598E-2</c:v>
                </c:pt>
                <c:pt idx="228">
                  <c:v>0.118794907639117</c:v>
                </c:pt>
                <c:pt idx="229">
                  <c:v>6.9030977651220998E-3</c:v>
                </c:pt>
                <c:pt idx="230">
                  <c:v>1.7257049504722701E-2</c:v>
                </c:pt>
                <c:pt idx="231">
                  <c:v>1.03538723482582E-2</c:v>
                </c:pt>
                <c:pt idx="232">
                  <c:v>3.4511121208809503E-2</c:v>
                </c:pt>
                <c:pt idx="233">
                  <c:v>0.10841059145598</c:v>
                </c:pt>
                <c:pt idx="234">
                  <c:v>3.6805299963194697E-2</c:v>
                </c:pt>
                <c:pt idx="235">
                  <c:v>0</c:v>
                </c:pt>
                <c:pt idx="236">
                  <c:v>0.100064984731464</c:v>
                </c:pt>
                <c:pt idx="237">
                  <c:v>6.6134143045275999E-3</c:v>
                </c:pt>
                <c:pt idx="238">
                  <c:v>2.0127319673592398E-2</c:v>
                </c:pt>
                <c:pt idx="239">
                  <c:v>6.3827585017193197E-2</c:v>
                </c:pt>
                <c:pt idx="240">
                  <c:v>1.55242897637433E-2</c:v>
                </c:pt>
                <c:pt idx="241">
                  <c:v>8.6247541945054605E-3</c:v>
                </c:pt>
                <c:pt idx="242">
                  <c:v>9.1998436026587607E-3</c:v>
                </c:pt>
                <c:pt idx="243">
                  <c:v>0</c:v>
                </c:pt>
                <c:pt idx="244">
                  <c:v>0</c:v>
                </c:pt>
                <c:pt idx="245">
                  <c:v>0</c:v>
                </c:pt>
                <c:pt idx="246">
                  <c:v>2.90383421119212E-2</c:v>
                </c:pt>
                <c:pt idx="247">
                  <c:v>9.6023367602750806E-2</c:v>
                </c:pt>
                <c:pt idx="248">
                  <c:v>8.4810082912637003E-2</c:v>
                </c:pt>
                <c:pt idx="249">
                  <c:v>0</c:v>
                </c:pt>
                <c:pt idx="250">
                  <c:v>0</c:v>
                </c:pt>
                <c:pt idx="251">
                  <c:v>3.0284734002280898E-2</c:v>
                </c:pt>
                <c:pt idx="252">
                  <c:v>1.8401062661368699E-2</c:v>
                </c:pt>
                <c:pt idx="253">
                  <c:v>5.2903663578702798E-2</c:v>
                </c:pt>
                <c:pt idx="254">
                  <c:v>8.9131172333684096E-3</c:v>
                </c:pt>
                <c:pt idx="255">
                  <c:v>2.01253521936634E-2</c:v>
                </c:pt>
                <c:pt idx="256">
                  <c:v>0</c:v>
                </c:pt>
                <c:pt idx="257">
                  <c:v>0.62225952840891696</c:v>
                </c:pt>
                <c:pt idx="258">
                  <c:v>1.7245046360432999E-2</c:v>
                </c:pt>
                <c:pt idx="259">
                  <c:v>3.39105795260565E-2</c:v>
                </c:pt>
                <c:pt idx="260">
                  <c:v>6.3986513022404906E-2</c:v>
                </c:pt>
                <c:pt idx="261">
                  <c:v>2.24132778556815E-2</c:v>
                </c:pt>
                <c:pt idx="262">
                  <c:v>8.6200951658506296E-3</c:v>
                </c:pt>
                <c:pt idx="263">
                  <c:v>0.53501134959629904</c:v>
                </c:pt>
                <c:pt idx="264">
                  <c:v>0.108035421826603</c:v>
                </c:pt>
                <c:pt idx="265">
                  <c:v>1.4940983116689101E-2</c:v>
                </c:pt>
                <c:pt idx="266">
                  <c:v>4.5015017776143203E-2</c:v>
                </c:pt>
                <c:pt idx="267">
                  <c:v>1.52284847370357E-2</c:v>
                </c:pt>
                <c:pt idx="268">
                  <c:v>0</c:v>
                </c:pt>
                <c:pt idx="269">
                  <c:v>8.6195502893295708E-3</c:v>
                </c:pt>
                <c:pt idx="270">
                  <c:v>1.5515101365328901E-2</c:v>
                </c:pt>
                <c:pt idx="271">
                  <c:v>2.2410701972141799E-2</c:v>
                </c:pt>
                <c:pt idx="272">
                  <c:v>0</c:v>
                </c:pt>
                <c:pt idx="273">
                  <c:v>2.2984542894903199E-3</c:v>
                </c:pt>
                <c:pt idx="274">
                  <c:v>1.00556797352196E-2</c:v>
                </c:pt>
                <c:pt idx="275">
                  <c:v>0</c:v>
                </c:pt>
                <c:pt idx="276">
                  <c:v>0.48066701526757</c:v>
                </c:pt>
                <c:pt idx="277">
                  <c:v>1.4365009136145799E-2</c:v>
                </c:pt>
                <c:pt idx="278">
                  <c:v>0.11635389972304901</c:v>
                </c:pt>
                <c:pt idx="279">
                  <c:v>2.2694888766317301E-2</c:v>
                </c:pt>
                <c:pt idx="280">
                  <c:v>9.7669154357480602E-3</c:v>
                </c:pt>
                <c:pt idx="281">
                  <c:v>6.4534166724115494E-2</c:v>
                </c:pt>
                <c:pt idx="282">
                  <c:v>7.52531896437824E-2</c:v>
                </c:pt>
                <c:pt idx="283">
                  <c:v>1.4648100916798801E-2</c:v>
                </c:pt>
                <c:pt idx="284">
                  <c:v>5.8975699331162E-2</c:v>
                </c:pt>
                <c:pt idx="285">
                  <c:v>1.3786527116375499E-2</c:v>
                </c:pt>
                <c:pt idx="286">
                  <c:v>2.4509522332387401E-2</c:v>
                </c:pt>
                <c:pt idx="287">
                  <c:v>0.205261353997331</c:v>
                </c:pt>
                <c:pt idx="288">
                  <c:v>1.78064723655037E-2</c:v>
                </c:pt>
                <c:pt idx="289">
                  <c:v>1.0051867637007E-2</c:v>
                </c:pt>
                <c:pt idx="290">
                  <c:v>6.6052474383127294E-2</c:v>
                </c:pt>
                <c:pt idx="291">
                  <c:v>1.03382918844409E-2</c:v>
                </c:pt>
                <c:pt idx="292">
                  <c:v>1.43580790038939E-2</c:v>
                </c:pt>
                <c:pt idx="293">
                  <c:v>2.2828296750628901E-2</c:v>
                </c:pt>
                <c:pt idx="294">
                  <c:v>2.6847294883795701E-2</c:v>
                </c:pt>
                <c:pt idx="295">
                  <c:v>1.0910698801545901E-2</c:v>
                </c:pt>
                <c:pt idx="296">
                  <c:v>6.8909280931653497E-3</c:v>
                </c:pt>
                <c:pt idx="297">
                  <c:v>5.1967590598746997E-2</c:v>
                </c:pt>
                <c:pt idx="298">
                  <c:v>1.0335679915477101E-2</c:v>
                </c:pt>
                <c:pt idx="299">
                  <c:v>2.1627622109937201E-2</c:v>
                </c:pt>
                <c:pt idx="300">
                  <c:v>2.3540489642184598E-2</c:v>
                </c:pt>
                <c:pt idx="301">
                  <c:v>9.6454161308102207E-3</c:v>
                </c:pt>
                <c:pt idx="302">
                  <c:v>7.4636291609732602E-3</c:v>
                </c:pt>
                <c:pt idx="303">
                  <c:v>0</c:v>
                </c:pt>
                <c:pt idx="304">
                  <c:v>4.9376478423627197E-2</c:v>
                </c:pt>
                <c:pt idx="305">
                  <c:v>0</c:v>
                </c:pt>
                <c:pt idx="306">
                  <c:v>0</c:v>
                </c:pt>
                <c:pt idx="307">
                  <c:v>0.106500858322281</c:v>
                </c:pt>
                <c:pt idx="308">
                  <c:v>2.18168874191196E-2</c:v>
                </c:pt>
                <c:pt idx="309">
                  <c:v>1.6648678439387301E-2</c:v>
                </c:pt>
                <c:pt idx="310">
                  <c:v>5.4535017221584402E-2</c:v>
                </c:pt>
              </c:numCache>
            </c:numRef>
          </c:val>
          <c:smooth val="0"/>
          <c:extLst>
            <c:ext xmlns:c16="http://schemas.microsoft.com/office/drawing/2014/chart" uri="{C3380CC4-5D6E-409C-BE32-E72D297353CC}">
              <c16:uniqueId val="{00000000-6B73-4BA0-B159-DAAE94F1F026}"/>
            </c:ext>
          </c:extLst>
        </c:ser>
        <c:ser>
          <c:idx val="1"/>
          <c:order val="1"/>
          <c:tx>
            <c:strRef>
              <c:f>Sheet1!$C$1</c:f>
              <c:strCache>
                <c:ptCount val="1"/>
                <c:pt idx="0">
                  <c:v>Fresh Market</c:v>
                </c:pt>
              </c:strCache>
            </c:strRef>
          </c:tx>
          <c:spPr>
            <a:ln w="28575" cap="rnd">
              <a:solidFill>
                <a:schemeClr val="accent2"/>
              </a:solidFill>
              <a:round/>
            </a:ln>
            <a:effectLst/>
          </c:spPr>
          <c:marker>
            <c:symbol val="none"/>
          </c:marker>
          <c:cat>
            <c:numRef>
              <c:f>Sheet1!$A$2:$A$312</c:f>
              <c:numCache>
                <c:formatCode>m/d/yyyy</c:formatCode>
                <c:ptCount val="31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numCache>
            </c:numRef>
          </c:cat>
          <c:val>
            <c:numRef>
              <c:f>Sheet1!$C$2:$C$312</c:f>
              <c:numCache>
                <c:formatCode>General</c:formatCode>
                <c:ptCount val="311"/>
                <c:pt idx="0">
                  <c:v>0</c:v>
                </c:pt>
                <c:pt idx="1">
                  <c:v>9.7744885847936905E-3</c:v>
                </c:pt>
                <c:pt idx="2">
                  <c:v>0</c:v>
                </c:pt>
                <c:pt idx="3">
                  <c:v>5.4457104557640801E-2</c:v>
                </c:pt>
                <c:pt idx="4">
                  <c:v>2.93218280065346E-2</c:v>
                </c:pt>
                <c:pt idx="5">
                  <c:v>0</c:v>
                </c:pt>
                <c:pt idx="6">
                  <c:v>0</c:v>
                </c:pt>
                <c:pt idx="7">
                  <c:v>1.11674134874436E-2</c:v>
                </c:pt>
                <c:pt idx="8">
                  <c:v>1.6750418760469E-2</c:v>
                </c:pt>
                <c:pt idx="9">
                  <c:v>9.7708048351525592E-3</c:v>
                </c:pt>
                <c:pt idx="10">
                  <c:v>0</c:v>
                </c:pt>
                <c:pt idx="11">
                  <c:v>1.39563445542344E-2</c:v>
                </c:pt>
                <c:pt idx="12">
                  <c:v>0</c:v>
                </c:pt>
                <c:pt idx="13">
                  <c:v>0</c:v>
                </c:pt>
                <c:pt idx="14">
                  <c:v>1.39549812305502E-2</c:v>
                </c:pt>
                <c:pt idx="15">
                  <c:v>4.4649709079239298E-2</c:v>
                </c:pt>
                <c:pt idx="16">
                  <c:v>0</c:v>
                </c:pt>
                <c:pt idx="17">
                  <c:v>5.85912977972462E-2</c:v>
                </c:pt>
                <c:pt idx="18">
                  <c:v>5.4399375104614199E-2</c:v>
                </c:pt>
                <c:pt idx="19">
                  <c:v>0</c:v>
                </c:pt>
                <c:pt idx="20">
                  <c:v>1.3945445417526601E-2</c:v>
                </c:pt>
                <c:pt idx="21">
                  <c:v>3.9044524702634101E-2</c:v>
                </c:pt>
                <c:pt idx="22">
                  <c:v>0</c:v>
                </c:pt>
                <c:pt idx="23">
                  <c:v>2.09111693525902E-2</c:v>
                </c:pt>
                <c:pt idx="24">
                  <c:v>0</c:v>
                </c:pt>
                <c:pt idx="25">
                  <c:v>2.0907088896942001E-2</c:v>
                </c:pt>
                <c:pt idx="26">
                  <c:v>0</c:v>
                </c:pt>
                <c:pt idx="27">
                  <c:v>0</c:v>
                </c:pt>
                <c:pt idx="28">
                  <c:v>0</c:v>
                </c:pt>
                <c:pt idx="29">
                  <c:v>0</c:v>
                </c:pt>
                <c:pt idx="30">
                  <c:v>4.17920427950518E-3</c:v>
                </c:pt>
                <c:pt idx="31">
                  <c:v>0</c:v>
                </c:pt>
                <c:pt idx="32">
                  <c:v>6.9639822836290704E-3</c:v>
                </c:pt>
                <c:pt idx="33">
                  <c:v>0</c:v>
                </c:pt>
                <c:pt idx="34">
                  <c:v>0</c:v>
                </c:pt>
                <c:pt idx="35">
                  <c:v>0</c:v>
                </c:pt>
                <c:pt idx="36">
                  <c:v>0</c:v>
                </c:pt>
                <c:pt idx="37">
                  <c:v>0</c:v>
                </c:pt>
                <c:pt idx="38">
                  <c:v>0</c:v>
                </c:pt>
                <c:pt idx="39">
                  <c:v>9.7505258319287892E-3</c:v>
                </c:pt>
                <c:pt idx="40">
                  <c:v>0</c:v>
                </c:pt>
                <c:pt idx="41">
                  <c:v>8.3578264079455095E-3</c:v>
                </c:pt>
                <c:pt idx="42">
                  <c:v>0</c:v>
                </c:pt>
                <c:pt idx="43">
                  <c:v>6.9635943288487798E-3</c:v>
                </c:pt>
                <c:pt idx="44">
                  <c:v>9.3304367201426E-2</c:v>
                </c:pt>
                <c:pt idx="45">
                  <c:v>1.6709368385875001E-2</c:v>
                </c:pt>
                <c:pt idx="46">
                  <c:v>1.6707972487538601E-2</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9.7292489019847692E-3</c:v>
                </c:pt>
                <c:pt idx="92">
                  <c:v>0</c:v>
                </c:pt>
                <c:pt idx="93">
                  <c:v>1.38732814472607E-2</c:v>
                </c:pt>
                <c:pt idx="94">
                  <c:v>1.6184372370039501E-2</c:v>
                </c:pt>
                <c:pt idx="95">
                  <c:v>6.9357747260369003E-3</c:v>
                </c:pt>
                <c:pt idx="96">
                  <c:v>1.3870779815241201E-2</c:v>
                </c:pt>
                <c:pt idx="97">
                  <c:v>0</c:v>
                </c:pt>
                <c:pt idx="98">
                  <c:v>0.11095238755669</c:v>
                </c:pt>
                <c:pt idx="99">
                  <c:v>1.5255106993773099E-2</c:v>
                </c:pt>
                <c:pt idx="100">
                  <c:v>1.8027762754642199E-2</c:v>
                </c:pt>
                <c:pt idx="101">
                  <c:v>8.3202751237640895E-3</c:v>
                </c:pt>
                <c:pt idx="102">
                  <c:v>2.49594409085237E-2</c:v>
                </c:pt>
                <c:pt idx="103">
                  <c:v>9.7059108997379403E-3</c:v>
                </c:pt>
                <c:pt idx="104">
                  <c:v>2.0798668885191302E-2</c:v>
                </c:pt>
                <c:pt idx="105">
                  <c:v>2.0798668885191302E-2</c:v>
                </c:pt>
                <c:pt idx="106">
                  <c:v>2.0796073701285198E-2</c:v>
                </c:pt>
                <c:pt idx="107">
                  <c:v>1.94059021665304E-2</c:v>
                </c:pt>
                <c:pt idx="108">
                  <c:v>8.3145102060612798E-3</c:v>
                </c:pt>
                <c:pt idx="109">
                  <c:v>2.0778789012176401E-2</c:v>
                </c:pt>
                <c:pt idx="110">
                  <c:v>1.52341910644545E-2</c:v>
                </c:pt>
                <c:pt idx="111">
                  <c:v>3.3235473328532703E-2</c:v>
                </c:pt>
                <c:pt idx="112">
                  <c:v>5.4002409338262801E-2</c:v>
                </c:pt>
                <c:pt idx="113">
                  <c:v>3.5998117021571199E-2</c:v>
                </c:pt>
                <c:pt idx="114">
                  <c:v>2.7687409150688701E-2</c:v>
                </c:pt>
                <c:pt idx="115">
                  <c:v>1.1074350420133199E-2</c:v>
                </c:pt>
                <c:pt idx="116">
                  <c:v>2.4224806201550399E-2</c:v>
                </c:pt>
                <c:pt idx="117">
                  <c:v>1.93785037026784E-2</c:v>
                </c:pt>
                <c:pt idx="118">
                  <c:v>3.5984166966534697E-2</c:v>
                </c:pt>
                <c:pt idx="119">
                  <c:v>0.21587512454334101</c:v>
                </c:pt>
                <c:pt idx="120">
                  <c:v>1.5221121381524301E-2</c:v>
                </c:pt>
                <c:pt idx="121">
                  <c:v>0.37080594949844298</c:v>
                </c:pt>
                <c:pt idx="122">
                  <c:v>1.5217541675312999E-2</c:v>
                </c:pt>
                <c:pt idx="123">
                  <c:v>8.1615714483331006E-2</c:v>
                </c:pt>
                <c:pt idx="124">
                  <c:v>8.2993291375613801E-3</c:v>
                </c:pt>
                <c:pt idx="125">
                  <c:v>8.2981813152617403E-3</c:v>
                </c:pt>
                <c:pt idx="126">
                  <c:v>4.2869786480805402E-2</c:v>
                </c:pt>
                <c:pt idx="127">
                  <c:v>3.8719491115259602E-2</c:v>
                </c:pt>
                <c:pt idx="128">
                  <c:v>1.52101769911504E-2</c:v>
                </c:pt>
                <c:pt idx="129">
                  <c:v>1.24434858351653E-2</c:v>
                </c:pt>
                <c:pt idx="130">
                  <c:v>8.2947397525402599E-3</c:v>
                </c:pt>
                <c:pt idx="131">
                  <c:v>4.1470832181365802E-3</c:v>
                </c:pt>
                <c:pt idx="132">
                  <c:v>3.5938903863432202E-2</c:v>
                </c:pt>
                <c:pt idx="133">
                  <c:v>5.5286036129424598E-3</c:v>
                </c:pt>
                <c:pt idx="134">
                  <c:v>1.1055831951354299E-2</c:v>
                </c:pt>
                <c:pt idx="135">
                  <c:v>8.2908427641669794E-3</c:v>
                </c:pt>
                <c:pt idx="136">
                  <c:v>2.4870122692605301E-2</c:v>
                </c:pt>
                <c:pt idx="137">
                  <c:v>9.6699774827667204E-3</c:v>
                </c:pt>
                <c:pt idx="138">
                  <c:v>1.7955305102069E-2</c:v>
                </c:pt>
                <c:pt idx="139">
                  <c:v>9.2527378436977795E-2</c:v>
                </c:pt>
                <c:pt idx="140">
                  <c:v>6.0067938910215703E-2</c:v>
                </c:pt>
                <c:pt idx="141">
                  <c:v>5.5920689274273697E-2</c:v>
                </c:pt>
                <c:pt idx="142">
                  <c:v>1.6567263088137801E-2</c:v>
                </c:pt>
                <c:pt idx="143">
                  <c:v>0.73644106400894505</c:v>
                </c:pt>
                <c:pt idx="144">
                  <c:v>3.1739460429172701E-2</c:v>
                </c:pt>
                <c:pt idx="145">
                  <c:v>2.207322793367E-2</c:v>
                </c:pt>
                <c:pt idx="146">
                  <c:v>1.1035548259832001E-2</c:v>
                </c:pt>
                <c:pt idx="147">
                  <c:v>1.79312818107836E-2</c:v>
                </c:pt>
                <c:pt idx="148">
                  <c:v>7.3096390693312405E-2</c:v>
                </c:pt>
                <c:pt idx="149">
                  <c:v>1.3790250293042801E-2</c:v>
                </c:pt>
                <c:pt idx="150">
                  <c:v>3.4471347416027802E-2</c:v>
                </c:pt>
                <c:pt idx="151">
                  <c:v>7.0306038047973501E-2</c:v>
                </c:pt>
                <c:pt idx="152">
                  <c:v>0.40795512493625702</c:v>
                </c:pt>
                <c:pt idx="153">
                  <c:v>1.10239909603274E-2</c:v>
                </c:pt>
                <c:pt idx="154">
                  <c:v>2.06668503720033E-2</c:v>
                </c:pt>
                <c:pt idx="155">
                  <c:v>4.95942911460414E-2</c:v>
                </c:pt>
                <c:pt idx="156">
                  <c:v>0.25346098216130603</c:v>
                </c:pt>
                <c:pt idx="157">
                  <c:v>3.5123483147615001E-2</c:v>
                </c:pt>
                <c:pt idx="158">
                  <c:v>1.23951576250878E-2</c:v>
                </c:pt>
                <c:pt idx="159">
                  <c:v>7.4368897274517606E-2</c:v>
                </c:pt>
                <c:pt idx="160">
                  <c:v>9.6401470811011795E-3</c:v>
                </c:pt>
                <c:pt idx="161">
                  <c:v>0.104655806331676</c:v>
                </c:pt>
                <c:pt idx="162">
                  <c:v>2.2026128494927098E-2</c:v>
                </c:pt>
                <c:pt idx="163">
                  <c:v>1.3762162310942299E-2</c:v>
                </c:pt>
                <c:pt idx="164">
                  <c:v>2.8895371236721899E-2</c:v>
                </c:pt>
                <c:pt idx="165">
                  <c:v>2.13237216084965E-2</c:v>
                </c:pt>
                <c:pt idx="166">
                  <c:v>1.37555366034829E-2</c:v>
                </c:pt>
                <c:pt idx="167">
                  <c:v>7.1516001705381596E-2</c:v>
                </c:pt>
                <c:pt idx="168">
                  <c:v>5.7067422065153098E-2</c:v>
                </c:pt>
                <c:pt idx="169">
                  <c:v>3.5746693430857603E-2</c:v>
                </c:pt>
                <c:pt idx="170">
                  <c:v>5.7734339560394199E-2</c:v>
                </c:pt>
                <c:pt idx="171">
                  <c:v>2.4741927946007599E-2</c:v>
                </c:pt>
                <c:pt idx="172">
                  <c:v>4.3982022348365103E-2</c:v>
                </c:pt>
                <c:pt idx="173">
                  <c:v>4.1229179264471401E-2</c:v>
                </c:pt>
                <c:pt idx="174">
                  <c:v>4.12269129287599E-2</c:v>
                </c:pt>
                <c:pt idx="175">
                  <c:v>6.0461153708742103E-2</c:v>
                </c:pt>
                <c:pt idx="176">
                  <c:v>4.6712921618465297E-2</c:v>
                </c:pt>
                <c:pt idx="177">
                  <c:v>2.3352610684506201E-2</c:v>
                </c:pt>
                <c:pt idx="178">
                  <c:v>0.36122900270578401</c:v>
                </c:pt>
                <c:pt idx="179">
                  <c:v>2.88390233184103E-2</c:v>
                </c:pt>
                <c:pt idx="180">
                  <c:v>2.3341388400703E-2</c:v>
                </c:pt>
                <c:pt idx="181">
                  <c:v>5.35390697929823E-2</c:v>
                </c:pt>
                <c:pt idx="182">
                  <c:v>8.3722206972275601E-2</c:v>
                </c:pt>
                <c:pt idx="183">
                  <c:v>0.41985099405897103</c:v>
                </c:pt>
                <c:pt idx="184">
                  <c:v>1.8516740505027E-2</c:v>
                </c:pt>
                <c:pt idx="185">
                  <c:v>0.105586484929929</c:v>
                </c:pt>
                <c:pt idx="186">
                  <c:v>2.7418293485413501E-2</c:v>
                </c:pt>
                <c:pt idx="187">
                  <c:v>1.3706140350877199E-2</c:v>
                </c:pt>
                <c:pt idx="188">
                  <c:v>8.0859578433791102E-2</c:v>
                </c:pt>
                <c:pt idx="189">
                  <c:v>3.7001507468822803E-2</c:v>
                </c:pt>
                <c:pt idx="190">
                  <c:v>0</c:v>
                </c:pt>
                <c:pt idx="191">
                  <c:v>1.3699756144340601E-2</c:v>
                </c:pt>
                <c:pt idx="192">
                  <c:v>0.108222143072413</c:v>
                </c:pt>
                <c:pt idx="193">
                  <c:v>8.2186151633449802E-3</c:v>
                </c:pt>
                <c:pt idx="194">
                  <c:v>8.2171519351392792E-3</c:v>
                </c:pt>
                <c:pt idx="195">
                  <c:v>6.8466889412280201E-3</c:v>
                </c:pt>
                <c:pt idx="196">
                  <c:v>1.64300286156332E-2</c:v>
                </c:pt>
                <c:pt idx="197">
                  <c:v>2.6009938534408399E-2</c:v>
                </c:pt>
                <c:pt idx="198">
                  <c:v>1.2319822594554599E-2</c:v>
                </c:pt>
                <c:pt idx="199">
                  <c:v>3.2852410545623802E-2</c:v>
                </c:pt>
                <c:pt idx="200">
                  <c:v>0</c:v>
                </c:pt>
                <c:pt idx="201">
                  <c:v>0.186115254608405</c:v>
                </c:pt>
                <c:pt idx="202">
                  <c:v>0.18609488102242699</c:v>
                </c:pt>
                <c:pt idx="203">
                  <c:v>9.5768404635190804E-3</c:v>
                </c:pt>
                <c:pt idx="204">
                  <c:v>2.05178710656982E-2</c:v>
                </c:pt>
                <c:pt idx="205">
                  <c:v>9.8472311500745396E-2</c:v>
                </c:pt>
                <c:pt idx="206">
                  <c:v>5.06024425935803E-2</c:v>
                </c:pt>
                <c:pt idx="207">
                  <c:v>4.5130056617707401E-2</c:v>
                </c:pt>
                <c:pt idx="208">
                  <c:v>8.2050159997812001E-3</c:v>
                </c:pt>
                <c:pt idx="209">
                  <c:v>3.6919037917219302E-2</c:v>
                </c:pt>
                <c:pt idx="210">
                  <c:v>6.83592414858565E-3</c:v>
                </c:pt>
                <c:pt idx="211">
                  <c:v>1.9138232720909899E-2</c:v>
                </c:pt>
                <c:pt idx="212">
                  <c:v>4.2372302182857001E-2</c:v>
                </c:pt>
                <c:pt idx="213">
                  <c:v>3.4168876253997803E-2</c:v>
                </c:pt>
                <c:pt idx="214">
                  <c:v>6.1498093559099701E-2</c:v>
                </c:pt>
                <c:pt idx="215">
                  <c:v>9.5646708386849903E-3</c:v>
                </c:pt>
                <c:pt idx="216">
                  <c:v>1.1385268373546101E-2</c:v>
                </c:pt>
                <c:pt idx="217">
                  <c:v>0</c:v>
                </c:pt>
                <c:pt idx="218">
                  <c:v>4.6448087431693999E-2</c:v>
                </c:pt>
                <c:pt idx="219">
                  <c:v>1.6391875093911799E-2</c:v>
                </c:pt>
                <c:pt idx="220">
                  <c:v>3.2780615729232097E-2</c:v>
                </c:pt>
                <c:pt idx="221">
                  <c:v>1.18371212121212E-2</c:v>
                </c:pt>
                <c:pt idx="222">
                  <c:v>5.32663179316279E-2</c:v>
                </c:pt>
                <c:pt idx="223">
                  <c:v>1.8437081751386201E-2</c:v>
                </c:pt>
                <c:pt idx="224">
                  <c:v>6.00879469041051E-2</c:v>
                </c:pt>
                <c:pt idx="225">
                  <c:v>4.0965138666994402E-2</c:v>
                </c:pt>
                <c:pt idx="226">
                  <c:v>4.46010030674567E-2</c:v>
                </c:pt>
                <c:pt idx="227">
                  <c:v>1.02389078498294E-2</c:v>
                </c:pt>
                <c:pt idx="228">
                  <c:v>0</c:v>
                </c:pt>
                <c:pt idx="229">
                  <c:v>4.09444520267504E-2</c:v>
                </c:pt>
                <c:pt idx="230">
                  <c:v>4.9129319285987197E-2</c:v>
                </c:pt>
                <c:pt idx="231">
                  <c:v>2.3197740267183398E-2</c:v>
                </c:pt>
                <c:pt idx="232">
                  <c:v>0.29540988975002702</c:v>
                </c:pt>
                <c:pt idx="233">
                  <c:v>1.4985763524651601E-2</c:v>
                </c:pt>
                <c:pt idx="234">
                  <c:v>3.8759162802083497E-2</c:v>
                </c:pt>
                <c:pt idx="235">
                  <c:v>3.9420384416714201E-2</c:v>
                </c:pt>
                <c:pt idx="236">
                  <c:v>1.7665683729905301E-2</c:v>
                </c:pt>
                <c:pt idx="237">
                  <c:v>1.6305233980107602E-2</c:v>
                </c:pt>
                <c:pt idx="238">
                  <c:v>2.5814866645833601E-2</c:v>
                </c:pt>
                <c:pt idx="239">
                  <c:v>5.7058240160849899E-2</c:v>
                </c:pt>
                <c:pt idx="240">
                  <c:v>3.39595473871524E-2</c:v>
                </c:pt>
                <c:pt idx="241">
                  <c:v>4.1427834071337398E-2</c:v>
                </c:pt>
                <c:pt idx="242">
                  <c:v>1.9014763605742498E-2</c:v>
                </c:pt>
                <c:pt idx="243">
                  <c:v>8.4204807822898298E-2</c:v>
                </c:pt>
                <c:pt idx="244">
                  <c:v>5.0927560637748899E-2</c:v>
                </c:pt>
                <c:pt idx="245">
                  <c:v>4.2094400086904599E-2</c:v>
                </c:pt>
                <c:pt idx="246">
                  <c:v>1.2218963831867101E-2</c:v>
                </c:pt>
                <c:pt idx="247">
                  <c:v>0</c:v>
                </c:pt>
                <c:pt idx="248">
                  <c:v>4.3438127816691097E-2</c:v>
                </c:pt>
                <c:pt idx="249">
                  <c:v>2.98612807774792E-2</c:v>
                </c:pt>
                <c:pt idx="250">
                  <c:v>3.8001655786430701E-2</c:v>
                </c:pt>
                <c:pt idx="251">
                  <c:v>0.124185667752443</c:v>
                </c:pt>
                <c:pt idx="252">
                  <c:v>6.2433833708841202E-2</c:v>
                </c:pt>
                <c:pt idx="253">
                  <c:v>1.628686599981E-2</c:v>
                </c:pt>
                <c:pt idx="254">
                  <c:v>2.03574773014128E-2</c:v>
                </c:pt>
                <c:pt idx="255">
                  <c:v>3.3925445441098601E-2</c:v>
                </c:pt>
                <c:pt idx="256">
                  <c:v>0</c:v>
                </c:pt>
                <c:pt idx="257">
                  <c:v>0</c:v>
                </c:pt>
                <c:pt idx="258">
                  <c:v>3.6608183962903697E-2</c:v>
                </c:pt>
                <c:pt idx="259">
                  <c:v>2.0329610755719402E-2</c:v>
                </c:pt>
                <c:pt idx="260">
                  <c:v>4.4717870887311002E-2</c:v>
                </c:pt>
                <c:pt idx="261">
                  <c:v>5.1481446357687699E-2</c:v>
                </c:pt>
                <c:pt idx="262">
                  <c:v>4.3338118583926999E-2</c:v>
                </c:pt>
                <c:pt idx="263">
                  <c:v>0</c:v>
                </c:pt>
                <c:pt idx="264">
                  <c:v>2.9783259100816299E-2</c:v>
                </c:pt>
                <c:pt idx="265">
                  <c:v>1.6243874705579801E-2</c:v>
                </c:pt>
                <c:pt idx="266">
                  <c:v>1.8046062574722001E-2</c:v>
                </c:pt>
                <c:pt idx="267">
                  <c:v>1.35319828414458E-2</c:v>
                </c:pt>
                <c:pt idx="268">
                  <c:v>0.129889458658621</c:v>
                </c:pt>
                <c:pt idx="269">
                  <c:v>2.43506493506494E-2</c:v>
                </c:pt>
                <c:pt idx="270">
                  <c:v>3.65205394218934E-2</c:v>
                </c:pt>
                <c:pt idx="271">
                  <c:v>0</c:v>
                </c:pt>
                <c:pt idx="272">
                  <c:v>2.5020286718961299E-2</c:v>
                </c:pt>
                <c:pt idx="273">
                  <c:v>2.2990060179863402E-2</c:v>
                </c:pt>
                <c:pt idx="274">
                  <c:v>2.97506355817602E-2</c:v>
                </c:pt>
                <c:pt idx="275">
                  <c:v>0</c:v>
                </c:pt>
                <c:pt idx="276">
                  <c:v>3.4480893528409599E-2</c:v>
                </c:pt>
                <c:pt idx="277">
                  <c:v>6.3540131676783504E-2</c:v>
                </c:pt>
                <c:pt idx="278">
                  <c:v>0.213574122386083</c:v>
                </c:pt>
                <c:pt idx="279">
                  <c:v>0</c:v>
                </c:pt>
                <c:pt idx="280">
                  <c:v>3.7837837837837798E-2</c:v>
                </c:pt>
                <c:pt idx="281">
                  <c:v>2.1620452948489299E-2</c:v>
                </c:pt>
                <c:pt idx="282">
                  <c:v>3.5808391324910503E-2</c:v>
                </c:pt>
                <c:pt idx="283">
                  <c:v>1.75659059278176E-2</c:v>
                </c:pt>
                <c:pt idx="284">
                  <c:v>2.0941135144628899E-2</c:v>
                </c:pt>
                <c:pt idx="285">
                  <c:v>8.1053698074974694E-3</c:v>
                </c:pt>
                <c:pt idx="286">
                  <c:v>1.35091321733492E-2</c:v>
                </c:pt>
                <c:pt idx="287">
                  <c:v>1.6210739614994901E-2</c:v>
                </c:pt>
                <c:pt idx="288">
                  <c:v>4.0524659255156796E-3</c:v>
                </c:pt>
                <c:pt idx="289">
                  <c:v>0</c:v>
                </c:pt>
                <c:pt idx="290">
                  <c:v>3.10663875194165E-2</c:v>
                </c:pt>
                <c:pt idx="291">
                  <c:v>5.22226123911654E-2</c:v>
                </c:pt>
                <c:pt idx="292">
                  <c:v>7.9679122719353901E-2</c:v>
                </c:pt>
                <c:pt idx="293">
                  <c:v>1.48550284271226E-2</c:v>
                </c:pt>
                <c:pt idx="294">
                  <c:v>1.5528579337537299E-2</c:v>
                </c:pt>
                <c:pt idx="295">
                  <c:v>2.8354621803353901E-2</c:v>
                </c:pt>
                <c:pt idx="296">
                  <c:v>3.3080392103912899E-2</c:v>
                </c:pt>
                <c:pt idx="297">
                  <c:v>1.4850816794923701E-2</c:v>
                </c:pt>
                <c:pt idx="298">
                  <c:v>3.7125037125037098E-2</c:v>
                </c:pt>
                <c:pt idx="299">
                  <c:v>1.95763409793571E-2</c:v>
                </c:pt>
                <c:pt idx="300">
                  <c:v>2.2950952464527299E-2</c:v>
                </c:pt>
                <c:pt idx="301">
                  <c:v>0.14107323658454299</c:v>
                </c:pt>
                <c:pt idx="302">
                  <c:v>6.8842633838179304E-2</c:v>
                </c:pt>
                <c:pt idx="303">
                  <c:v>4.09423028470648E-2</c:v>
                </c:pt>
                <c:pt idx="304">
                  <c:v>1.82198528915581E-2</c:v>
                </c:pt>
                <c:pt idx="305">
                  <c:v>3.7783715218740702E-2</c:v>
                </c:pt>
                <c:pt idx="306">
                  <c:v>0.50190914365125405</c:v>
                </c:pt>
                <c:pt idx="307">
                  <c:v>3.0349218339020999E-2</c:v>
                </c:pt>
                <c:pt idx="308">
                  <c:v>2.22446916076845E-2</c:v>
                </c:pt>
                <c:pt idx="309">
                  <c:v>1.3476907319308401E-2</c:v>
                </c:pt>
                <c:pt idx="310">
                  <c:v>2.8298454365373499E-2</c:v>
                </c:pt>
              </c:numCache>
            </c:numRef>
          </c:val>
          <c:smooth val="0"/>
          <c:extLst>
            <c:ext xmlns:c16="http://schemas.microsoft.com/office/drawing/2014/chart" uri="{C3380CC4-5D6E-409C-BE32-E72D297353CC}">
              <c16:uniqueId val="{00000001-6B73-4BA0-B159-DAAE94F1F026}"/>
            </c:ext>
          </c:extLst>
        </c:ser>
        <c:ser>
          <c:idx val="2"/>
          <c:order val="2"/>
          <c:tx>
            <c:strRef>
              <c:f>Sheet1!$D$1</c:f>
              <c:strCache>
                <c:ptCount val="1"/>
                <c:pt idx="0">
                  <c:v>Musi</c:v>
                </c:pt>
              </c:strCache>
            </c:strRef>
          </c:tx>
          <c:spPr>
            <a:ln w="28575" cap="rnd">
              <a:solidFill>
                <a:schemeClr val="accent3"/>
              </a:solidFill>
              <a:round/>
            </a:ln>
            <a:effectLst/>
          </c:spPr>
          <c:marker>
            <c:symbol val="none"/>
          </c:marker>
          <c:cat>
            <c:numRef>
              <c:f>Sheet1!$A$2:$A$312</c:f>
              <c:numCache>
                <c:formatCode>m/d/yyyy</c:formatCode>
                <c:ptCount val="31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numCache>
            </c:numRef>
          </c:cat>
          <c:val>
            <c:numRef>
              <c:f>Sheet1!$D$2:$D$312</c:f>
              <c:numCache>
                <c:formatCode>General</c:formatCode>
                <c:ptCount val="311"/>
                <c:pt idx="0">
                  <c:v>0</c:v>
                </c:pt>
                <c:pt idx="1">
                  <c:v>0.28051307121074598</c:v>
                </c:pt>
                <c:pt idx="2">
                  <c:v>0</c:v>
                </c:pt>
                <c:pt idx="3">
                  <c:v>0</c:v>
                </c:pt>
                <c:pt idx="4">
                  <c:v>0</c:v>
                </c:pt>
                <c:pt idx="5">
                  <c:v>0.30719821266494401</c:v>
                </c:pt>
                <c:pt idx="6">
                  <c:v>4.2279033865894003E-2</c:v>
                </c:pt>
                <c:pt idx="7">
                  <c:v>0.14531504301325299</c:v>
                </c:pt>
                <c:pt idx="8">
                  <c:v>6.3424293051172601E-2</c:v>
                </c:pt>
                <c:pt idx="9">
                  <c:v>0.17369554644618901</c:v>
                </c:pt>
                <c:pt idx="10">
                  <c:v>0.16535041568863201</c:v>
                </c:pt>
                <c:pt idx="11">
                  <c:v>0.44146028590909597</c:v>
                </c:pt>
                <c:pt idx="12">
                  <c:v>0</c:v>
                </c:pt>
                <c:pt idx="13">
                  <c:v>1.15578876804475E-2</c:v>
                </c:pt>
                <c:pt idx="14">
                  <c:v>2.04186989050954E-2</c:v>
                </c:pt>
                <c:pt idx="15">
                  <c:v>0.29816937869822502</c:v>
                </c:pt>
                <c:pt idx="16">
                  <c:v>9.8234097633136105E-2</c:v>
                </c:pt>
                <c:pt idx="17">
                  <c:v>0.20455097017253901</c:v>
                </c:pt>
                <c:pt idx="18">
                  <c:v>0.14560750687591001</c:v>
                </c:pt>
                <c:pt idx="19">
                  <c:v>0</c:v>
                </c:pt>
                <c:pt idx="20">
                  <c:v>0.113255518317347</c:v>
                </c:pt>
                <c:pt idx="21">
                  <c:v>0.17796884389590001</c:v>
                </c:pt>
                <c:pt idx="22">
                  <c:v>9.3605907572833505E-2</c:v>
                </c:pt>
                <c:pt idx="23">
                  <c:v>0.16639704183036699</c:v>
                </c:pt>
                <c:pt idx="24">
                  <c:v>0.120168698365012</c:v>
                </c:pt>
                <c:pt idx="25">
                  <c:v>0.10168238121649099</c:v>
                </c:pt>
                <c:pt idx="26">
                  <c:v>0</c:v>
                </c:pt>
                <c:pt idx="27">
                  <c:v>0.15136983927065201</c:v>
                </c:pt>
                <c:pt idx="28">
                  <c:v>0</c:v>
                </c:pt>
                <c:pt idx="29">
                  <c:v>0.22893142385017901</c:v>
                </c:pt>
                <c:pt idx="30">
                  <c:v>0</c:v>
                </c:pt>
                <c:pt idx="31">
                  <c:v>1.37081757845075E-2</c:v>
                </c:pt>
                <c:pt idx="32">
                  <c:v>0.15627851797773301</c:v>
                </c:pt>
                <c:pt idx="33">
                  <c:v>0</c:v>
                </c:pt>
                <c:pt idx="34">
                  <c:v>6.8453297737618504E-3</c:v>
                </c:pt>
                <c:pt idx="35">
                  <c:v>8.1389865060167599E-2</c:v>
                </c:pt>
                <c:pt idx="36">
                  <c:v>7.0174237497004799E-2</c:v>
                </c:pt>
                <c:pt idx="37">
                  <c:v>0.59677308929916195</c:v>
                </c:pt>
                <c:pt idx="38">
                  <c:v>2.2822973605231001E-3</c:v>
                </c:pt>
                <c:pt idx="39">
                  <c:v>0.11412398429654</c:v>
                </c:pt>
                <c:pt idx="40">
                  <c:v>0</c:v>
                </c:pt>
                <c:pt idx="41">
                  <c:v>7.7611395178962705E-2</c:v>
                </c:pt>
                <c:pt idx="42">
                  <c:v>0.25509330594076401</c:v>
                </c:pt>
                <c:pt idx="43">
                  <c:v>0.20201328494144999</c:v>
                </c:pt>
                <c:pt idx="44">
                  <c:v>0</c:v>
                </c:pt>
                <c:pt idx="45">
                  <c:v>1.5976628474916699E-2</c:v>
                </c:pt>
                <c:pt idx="46">
                  <c:v>0.400424381395667</c:v>
                </c:pt>
                <c:pt idx="47">
                  <c:v>0</c:v>
                </c:pt>
                <c:pt idx="48">
                  <c:v>0</c:v>
                </c:pt>
                <c:pt idx="49">
                  <c:v>0.18050952657533001</c:v>
                </c:pt>
                <c:pt idx="50">
                  <c:v>0.17473363081686499</c:v>
                </c:pt>
                <c:pt idx="51">
                  <c:v>0.83498282256046197</c:v>
                </c:pt>
                <c:pt idx="52">
                  <c:v>0.29213508690166301</c:v>
                </c:pt>
                <c:pt idx="53">
                  <c:v>0.71127472702275896</c:v>
                </c:pt>
                <c:pt idx="54">
                  <c:v>0</c:v>
                </c:pt>
                <c:pt idx="55">
                  <c:v>0</c:v>
                </c:pt>
                <c:pt idx="56">
                  <c:v>1.8174796101506199E-2</c:v>
                </c:pt>
                <c:pt idx="57">
                  <c:v>6.8147744309663399E-3</c:v>
                </c:pt>
                <c:pt idx="58">
                  <c:v>5.2998985447992898E-2</c:v>
                </c:pt>
                <c:pt idx="59">
                  <c:v>1.02208846743513E-2</c:v>
                </c:pt>
                <c:pt idx="60">
                  <c:v>0.32025802348558802</c:v>
                </c:pt>
                <c:pt idx="61">
                  <c:v>0</c:v>
                </c:pt>
                <c:pt idx="62">
                  <c:v>0</c:v>
                </c:pt>
                <c:pt idx="63">
                  <c:v>9.2453773113443299E-2</c:v>
                </c:pt>
                <c:pt idx="64">
                  <c:v>3.0664395229982998E-2</c:v>
                </c:pt>
                <c:pt idx="65">
                  <c:v>0</c:v>
                </c:pt>
                <c:pt idx="66">
                  <c:v>8.1381132446846804E-2</c:v>
                </c:pt>
                <c:pt idx="67">
                  <c:v>0.24412953626743</c:v>
                </c:pt>
                <c:pt idx="68">
                  <c:v>0</c:v>
                </c:pt>
                <c:pt idx="69">
                  <c:v>8.40059485293283E-2</c:v>
                </c:pt>
                <c:pt idx="70">
                  <c:v>0.24971339712375601</c:v>
                </c:pt>
                <c:pt idx="71">
                  <c:v>0</c:v>
                </c:pt>
                <c:pt idx="72">
                  <c:v>3.0785634882823998</c:v>
                </c:pt>
                <c:pt idx="73">
                  <c:v>0.22481049266259201</c:v>
                </c:pt>
                <c:pt idx="74">
                  <c:v>4.7184649260773801E-2</c:v>
                </c:pt>
                <c:pt idx="75">
                  <c:v>0</c:v>
                </c:pt>
                <c:pt idx="76">
                  <c:v>0.56016782717371905</c:v>
                </c:pt>
                <c:pt idx="77">
                  <c:v>0.18698037819007399</c:v>
                </c:pt>
                <c:pt idx="78">
                  <c:v>0.48517819473742602</c:v>
                </c:pt>
                <c:pt idx="79">
                  <c:v>7.6424655258348601E-2</c:v>
                </c:pt>
                <c:pt idx="80">
                  <c:v>0.14857638812271501</c:v>
                </c:pt>
                <c:pt idx="81">
                  <c:v>0.215226152173674</c:v>
                </c:pt>
                <c:pt idx="82">
                  <c:v>0</c:v>
                </c:pt>
                <c:pt idx="83">
                  <c:v>0</c:v>
                </c:pt>
                <c:pt idx="84">
                  <c:v>1.3046739945855999E-2</c:v>
                </c:pt>
                <c:pt idx="85">
                  <c:v>0.13002914820072201</c:v>
                </c:pt>
                <c:pt idx="86">
                  <c:v>0.17829164190393901</c:v>
                </c:pt>
                <c:pt idx="87">
                  <c:v>8.3016182764978005E-2</c:v>
                </c:pt>
                <c:pt idx="88">
                  <c:v>4.0889233219273902E-2</c:v>
                </c:pt>
                <c:pt idx="89">
                  <c:v>0</c:v>
                </c:pt>
                <c:pt idx="90">
                  <c:v>0.121279769890419</c:v>
                </c:pt>
                <c:pt idx="91">
                  <c:v>6.7616880607908006E-2</c:v>
                </c:pt>
                <c:pt idx="92">
                  <c:v>2.6831807497880299E-2</c:v>
                </c:pt>
                <c:pt idx="93">
                  <c:v>6.8154254006074902E-2</c:v>
                </c:pt>
                <c:pt idx="94">
                  <c:v>3.6492041515063703E-2</c:v>
                </c:pt>
                <c:pt idx="95">
                  <c:v>7.5129867342119905E-2</c:v>
                </c:pt>
                <c:pt idx="96">
                  <c:v>0</c:v>
                </c:pt>
                <c:pt idx="97">
                  <c:v>7.5131480090157798E-2</c:v>
                </c:pt>
                <c:pt idx="98">
                  <c:v>0.19427896742338899</c:v>
                </c:pt>
                <c:pt idx="99">
                  <c:v>4.72295571155621E-2</c:v>
                </c:pt>
                <c:pt idx="100">
                  <c:v>8.5335222515617995E-2</c:v>
                </c:pt>
                <c:pt idx="101">
                  <c:v>9.7684554032439905E-2</c:v>
                </c:pt>
                <c:pt idx="102">
                  <c:v>0</c:v>
                </c:pt>
                <c:pt idx="103">
                  <c:v>0</c:v>
                </c:pt>
                <c:pt idx="104">
                  <c:v>0</c:v>
                </c:pt>
                <c:pt idx="105">
                  <c:v>8.2667697328867099E-2</c:v>
                </c:pt>
                <c:pt idx="106">
                  <c:v>0.10736295119280199</c:v>
                </c:pt>
                <c:pt idx="107">
                  <c:v>0.20613686629018099</c:v>
                </c:pt>
                <c:pt idx="108">
                  <c:v>0.15674317737745</c:v>
                </c:pt>
                <c:pt idx="109">
                  <c:v>4.5090503081184397E-2</c:v>
                </c:pt>
                <c:pt idx="110">
                  <c:v>0</c:v>
                </c:pt>
                <c:pt idx="111">
                  <c:v>0.52558114564878899</c:v>
                </c:pt>
                <c:pt idx="112">
                  <c:v>0.41944026912891003</c:v>
                </c:pt>
                <c:pt idx="113">
                  <c:v>0.21677541208791201</c:v>
                </c:pt>
                <c:pt idx="114">
                  <c:v>0.136182806652584</c:v>
                </c:pt>
                <c:pt idx="115">
                  <c:v>0.23469901726484599</c:v>
                </c:pt>
                <c:pt idx="116">
                  <c:v>0.13710955910707401</c:v>
                </c:pt>
                <c:pt idx="117">
                  <c:v>0</c:v>
                </c:pt>
                <c:pt idx="118">
                  <c:v>0.16798810173445</c:v>
                </c:pt>
                <c:pt idx="119">
                  <c:v>3.4220207032252599E-2</c:v>
                </c:pt>
                <c:pt idx="120">
                  <c:v>0.31216258111416401</c:v>
                </c:pt>
                <c:pt idx="121">
                  <c:v>9.5145444243700597E-2</c:v>
                </c:pt>
                <c:pt idx="122">
                  <c:v>5.4486597365412802E-2</c:v>
                </c:pt>
                <c:pt idx="123">
                  <c:v>2.4552189414803902E-2</c:v>
                </c:pt>
                <c:pt idx="124">
                  <c:v>0</c:v>
                </c:pt>
                <c:pt idx="125">
                  <c:v>6.5757436810657696E-2</c:v>
                </c:pt>
                <c:pt idx="126">
                  <c:v>7.8323138893032995E-2</c:v>
                </c:pt>
                <c:pt idx="127">
                  <c:v>0.45945312832744201</c:v>
                </c:pt>
                <c:pt idx="128">
                  <c:v>0.19152399902110001</c:v>
                </c:pt>
                <c:pt idx="129">
                  <c:v>1.7013855658702101E-2</c:v>
                </c:pt>
                <c:pt idx="130">
                  <c:v>0.120082463709592</c:v>
                </c:pt>
                <c:pt idx="131">
                  <c:v>0</c:v>
                </c:pt>
                <c:pt idx="132">
                  <c:v>0.10933602250411301</c:v>
                </c:pt>
                <c:pt idx="133">
                  <c:v>0.116699731590617</c:v>
                </c:pt>
                <c:pt idx="134">
                  <c:v>4.7186317028428397E-2</c:v>
                </c:pt>
                <c:pt idx="135">
                  <c:v>0.14997986136137201</c:v>
                </c:pt>
                <c:pt idx="136">
                  <c:v>0.22212805028781299</c:v>
                </c:pt>
                <c:pt idx="137">
                  <c:v>0.25622022233986202</c:v>
                </c:pt>
                <c:pt idx="138">
                  <c:v>0</c:v>
                </c:pt>
                <c:pt idx="139">
                  <c:v>9.2003130221442006E-2</c:v>
                </c:pt>
                <c:pt idx="140">
                  <c:v>0</c:v>
                </c:pt>
                <c:pt idx="141">
                  <c:v>1.05602196525688E-2</c:v>
                </c:pt>
                <c:pt idx="142">
                  <c:v>0.124525116082735</c:v>
                </c:pt>
                <c:pt idx="143">
                  <c:v>4.0602391849992599E-2</c:v>
                </c:pt>
                <c:pt idx="144">
                  <c:v>0</c:v>
                </c:pt>
                <c:pt idx="145">
                  <c:v>1.58029477765252E-2</c:v>
                </c:pt>
                <c:pt idx="146">
                  <c:v>8.7924353466430794E-2</c:v>
                </c:pt>
                <c:pt idx="147">
                  <c:v>6.2093498074049097E-2</c:v>
                </c:pt>
                <c:pt idx="148">
                  <c:v>3.1555031975765702E-3</c:v>
                </c:pt>
                <c:pt idx="149">
                  <c:v>1.36675217629E-2</c:v>
                </c:pt>
                <c:pt idx="150">
                  <c:v>0</c:v>
                </c:pt>
                <c:pt idx="151">
                  <c:v>0</c:v>
                </c:pt>
                <c:pt idx="152">
                  <c:v>0</c:v>
                </c:pt>
                <c:pt idx="153">
                  <c:v>8.6682427107958995E-2</c:v>
                </c:pt>
                <c:pt idx="154">
                  <c:v>4.8858394712786198E-2</c:v>
                </c:pt>
                <c:pt idx="155">
                  <c:v>0.11191089160931</c:v>
                </c:pt>
                <c:pt idx="156">
                  <c:v>8.9324183734591597E-2</c:v>
                </c:pt>
                <c:pt idx="157">
                  <c:v>2.3119443451943101E-2</c:v>
                </c:pt>
                <c:pt idx="158">
                  <c:v>1.3640184951660399</c:v>
                </c:pt>
                <c:pt idx="159">
                  <c:v>0</c:v>
                </c:pt>
                <c:pt idx="160">
                  <c:v>9.1420164976619506E-2</c:v>
                </c:pt>
                <c:pt idx="161">
                  <c:v>8.5110854260796495E-2</c:v>
                </c:pt>
                <c:pt idx="162">
                  <c:v>9.0361762264507803E-2</c:v>
                </c:pt>
                <c:pt idx="163">
                  <c:v>0.104546457503704</c:v>
                </c:pt>
                <c:pt idx="164">
                  <c:v>8.1427235571619197E-2</c:v>
                </c:pt>
                <c:pt idx="165">
                  <c:v>0.14813569650042499</c:v>
                </c:pt>
                <c:pt idx="166">
                  <c:v>0</c:v>
                </c:pt>
                <c:pt idx="167">
                  <c:v>3.8865546218487403E-2</c:v>
                </c:pt>
                <c:pt idx="168">
                  <c:v>7.5627074492668395E-2</c:v>
                </c:pt>
                <c:pt idx="169">
                  <c:v>9.0333287816560401E-2</c:v>
                </c:pt>
                <c:pt idx="170">
                  <c:v>6.6699578794785899E-2</c:v>
                </c:pt>
                <c:pt idx="171">
                  <c:v>0</c:v>
                </c:pt>
                <c:pt idx="172">
                  <c:v>0.34032540991355298</c:v>
                </c:pt>
                <c:pt idx="173">
                  <c:v>0.68802521008403394</c:v>
                </c:pt>
                <c:pt idx="174">
                  <c:v>0</c:v>
                </c:pt>
                <c:pt idx="175">
                  <c:v>0</c:v>
                </c:pt>
                <c:pt idx="176">
                  <c:v>0.22170153299780401</c:v>
                </c:pt>
                <c:pt idx="177">
                  <c:v>0.130254837286498</c:v>
                </c:pt>
                <c:pt idx="178">
                  <c:v>0.121469784391133</c:v>
                </c:pt>
                <c:pt idx="179">
                  <c:v>0.12406947890818899</c:v>
                </c:pt>
                <c:pt idx="180">
                  <c:v>0</c:v>
                </c:pt>
                <c:pt idx="181">
                  <c:v>5.3590902009658797E-2</c:v>
                </c:pt>
                <c:pt idx="182">
                  <c:v>1.14240611498837E-2</c:v>
                </c:pt>
                <c:pt idx="183">
                  <c:v>8.7753915174676997E-2</c:v>
                </c:pt>
                <c:pt idx="184">
                  <c:v>0.39705617635248303</c:v>
                </c:pt>
                <c:pt idx="185">
                  <c:v>0.139157164517</c:v>
                </c:pt>
                <c:pt idx="186">
                  <c:v>8.4116516953112799E-2</c:v>
                </c:pt>
                <c:pt idx="187">
                  <c:v>0</c:v>
                </c:pt>
                <c:pt idx="188">
                  <c:v>0.44339681418869797</c:v>
                </c:pt>
                <c:pt idx="189">
                  <c:v>0.14328581366614401</c:v>
                </c:pt>
                <c:pt idx="190">
                  <c:v>6.6443113275126406E-2</c:v>
                </c:pt>
                <c:pt idx="191">
                  <c:v>2.4912029396194701E-2</c:v>
                </c:pt>
                <c:pt idx="192">
                  <c:v>0.31394974728342701</c:v>
                </c:pt>
                <c:pt idx="193">
                  <c:v>0.26195663450565398</c:v>
                </c:pt>
                <c:pt idx="194">
                  <c:v>0.65850193402536505</c:v>
                </c:pt>
                <c:pt idx="195">
                  <c:v>8.8630426669983803E-2</c:v>
                </c:pt>
                <c:pt idx="196">
                  <c:v>3.6267926718063503E-2</c:v>
                </c:pt>
                <c:pt idx="197">
                  <c:v>7.3564456969973296E-2</c:v>
                </c:pt>
                <c:pt idx="198">
                  <c:v>2.6938538687885899E-2</c:v>
                </c:pt>
                <c:pt idx="199">
                  <c:v>0.233121969414398</c:v>
                </c:pt>
                <c:pt idx="200">
                  <c:v>1.13971921462985E-2</c:v>
                </c:pt>
                <c:pt idx="201">
                  <c:v>0.30306170025384699</c:v>
                </c:pt>
                <c:pt idx="202">
                  <c:v>1.2432270028905E-2</c:v>
                </c:pt>
                <c:pt idx="203">
                  <c:v>2.3308815912151701E-2</c:v>
                </c:pt>
                <c:pt idx="204">
                  <c:v>4.9204951571968698E-2</c:v>
                </c:pt>
                <c:pt idx="205">
                  <c:v>0.22166977418686601</c:v>
                </c:pt>
                <c:pt idx="206">
                  <c:v>4.35016779218627E-2</c:v>
                </c:pt>
                <c:pt idx="207">
                  <c:v>3.5211632266282801E-2</c:v>
                </c:pt>
                <c:pt idx="208">
                  <c:v>0</c:v>
                </c:pt>
                <c:pt idx="209">
                  <c:v>3.2062884625329698E-2</c:v>
                </c:pt>
                <c:pt idx="210">
                  <c:v>6.4080700340041097E-2</c:v>
                </c:pt>
                <c:pt idx="211">
                  <c:v>5.4232175691589397E-2</c:v>
                </c:pt>
                <c:pt idx="212">
                  <c:v>2.9939192467712102E-2</c:v>
                </c:pt>
                <c:pt idx="213">
                  <c:v>0.15893164907066301</c:v>
                </c:pt>
                <c:pt idx="214">
                  <c:v>0</c:v>
                </c:pt>
                <c:pt idx="215">
                  <c:v>0</c:v>
                </c:pt>
                <c:pt idx="216">
                  <c:v>9.2878298469572004E-2</c:v>
                </c:pt>
                <c:pt idx="217">
                  <c:v>0.155827537099337</c:v>
                </c:pt>
                <c:pt idx="218">
                  <c:v>0.114543991084143</c:v>
                </c:pt>
                <c:pt idx="219">
                  <c:v>0.110056403907002</c:v>
                </c:pt>
                <c:pt idx="220">
                  <c:v>0</c:v>
                </c:pt>
                <c:pt idx="221">
                  <c:v>1.13478103884046E-2</c:v>
                </c:pt>
                <c:pt idx="222">
                  <c:v>0</c:v>
                </c:pt>
                <c:pt idx="223">
                  <c:v>0.12533138029563801</c:v>
                </c:pt>
                <c:pt idx="224">
                  <c:v>1.2377386514837401E-2</c:v>
                </c:pt>
                <c:pt idx="225">
                  <c:v>0.57136963696369603</c:v>
                </c:pt>
                <c:pt idx="226">
                  <c:v>0</c:v>
                </c:pt>
                <c:pt idx="227">
                  <c:v>0.128888568099564</c:v>
                </c:pt>
                <c:pt idx="228">
                  <c:v>0.41033889043539201</c:v>
                </c:pt>
                <c:pt idx="229">
                  <c:v>0</c:v>
                </c:pt>
                <c:pt idx="230">
                  <c:v>0.16648626359466001</c:v>
                </c:pt>
                <c:pt idx="231">
                  <c:v>0.12575893455381301</c:v>
                </c:pt>
                <c:pt idx="232">
                  <c:v>1.6492295005926898E-2</c:v>
                </c:pt>
                <c:pt idx="233">
                  <c:v>0</c:v>
                </c:pt>
                <c:pt idx="234">
                  <c:v>1.8553449395466801E-2</c:v>
                </c:pt>
                <c:pt idx="235">
                  <c:v>0.30921140783953999</c:v>
                </c:pt>
                <c:pt idx="236">
                  <c:v>0</c:v>
                </c:pt>
                <c:pt idx="237">
                  <c:v>0.17725745614939101</c:v>
                </c:pt>
                <c:pt idx="238">
                  <c:v>0</c:v>
                </c:pt>
                <c:pt idx="239">
                  <c:v>8.0322112265598503E-2</c:v>
                </c:pt>
                <c:pt idx="240">
                  <c:v>0.17447520326875299</c:v>
                </c:pt>
                <c:pt idx="241">
                  <c:v>0.14378735903703599</c:v>
                </c:pt>
                <c:pt idx="242">
                  <c:v>0</c:v>
                </c:pt>
                <c:pt idx="243">
                  <c:v>0</c:v>
                </c:pt>
                <c:pt idx="244">
                  <c:v>1.4765293357668701E-2</c:v>
                </c:pt>
                <c:pt idx="245">
                  <c:v>6.15239481968356E-3</c:v>
                </c:pt>
                <c:pt idx="246">
                  <c:v>0.140478241253435</c:v>
                </c:pt>
                <c:pt idx="247">
                  <c:v>3.7427068486408303E-2</c:v>
                </c:pt>
                <c:pt idx="248">
                  <c:v>2.05081930231127E-2</c:v>
                </c:pt>
                <c:pt idx="249">
                  <c:v>0</c:v>
                </c:pt>
                <c:pt idx="250">
                  <c:v>0</c:v>
                </c:pt>
                <c:pt idx="251">
                  <c:v>0.197373142898155</c:v>
                </c:pt>
                <c:pt idx="252">
                  <c:v>0.19137251685616</c:v>
                </c:pt>
                <c:pt idx="253">
                  <c:v>0.15833000276693199</c:v>
                </c:pt>
                <c:pt idx="254">
                  <c:v>2.66308856818019E-2</c:v>
                </c:pt>
                <c:pt idx="255">
                  <c:v>0.248763858603851</c:v>
                </c:pt>
                <c:pt idx="256">
                  <c:v>0.15347623676267499</c:v>
                </c:pt>
                <c:pt idx="257">
                  <c:v>0</c:v>
                </c:pt>
                <c:pt idx="258">
                  <c:v>2.5560020039055699E-2</c:v>
                </c:pt>
                <c:pt idx="259">
                  <c:v>7.89368811501793E-2</c:v>
                </c:pt>
                <c:pt idx="260">
                  <c:v>1.5317845289762599E-2</c:v>
                </c:pt>
                <c:pt idx="261">
                  <c:v>8.16526496284804E-2</c:v>
                </c:pt>
                <c:pt idx="262">
                  <c:v>0.28454869964303903</c:v>
                </c:pt>
                <c:pt idx="263">
                  <c:v>2.5985672213673601E-2</c:v>
                </c:pt>
                <c:pt idx="264">
                  <c:v>0</c:v>
                </c:pt>
                <c:pt idx="265">
                  <c:v>0.50798110595325396</c:v>
                </c:pt>
                <c:pt idx="266">
                  <c:v>0.10582333608067</c:v>
                </c:pt>
                <c:pt idx="267">
                  <c:v>1.5762765297509501E-2</c:v>
                </c:pt>
                <c:pt idx="268">
                  <c:v>2.6429210376514599E-2</c:v>
                </c:pt>
                <c:pt idx="269">
                  <c:v>6.19880901571042E-2</c:v>
                </c:pt>
                <c:pt idx="270">
                  <c:v>1.32077580338728E-2</c:v>
                </c:pt>
                <c:pt idx="271">
                  <c:v>0</c:v>
                </c:pt>
                <c:pt idx="272">
                  <c:v>1.82833925850686E-2</c:v>
                </c:pt>
                <c:pt idx="273">
                  <c:v>0.146598276708479</c:v>
                </c:pt>
                <c:pt idx="274">
                  <c:v>0.20313230006703401</c:v>
                </c:pt>
                <c:pt idx="275">
                  <c:v>0.45805403209425199</c:v>
                </c:pt>
                <c:pt idx="276">
                  <c:v>0</c:v>
                </c:pt>
                <c:pt idx="277">
                  <c:v>9.1358500908509492E-3</c:v>
                </c:pt>
                <c:pt idx="278">
                  <c:v>0</c:v>
                </c:pt>
                <c:pt idx="279">
                  <c:v>1.8772768323743999E-2</c:v>
                </c:pt>
                <c:pt idx="280">
                  <c:v>0.26750808273473797</c:v>
                </c:pt>
                <c:pt idx="281">
                  <c:v>1.11365803192892</c:v>
                </c:pt>
                <c:pt idx="282">
                  <c:v>2.83544303797468E-2</c:v>
                </c:pt>
                <c:pt idx="283">
                  <c:v>0</c:v>
                </c:pt>
                <c:pt idx="284">
                  <c:v>0.17838246409674999</c:v>
                </c:pt>
                <c:pt idx="285">
                  <c:v>0</c:v>
                </c:pt>
                <c:pt idx="286">
                  <c:v>0.111950039157413</c:v>
                </c:pt>
                <c:pt idx="287">
                  <c:v>0</c:v>
                </c:pt>
                <c:pt idx="288">
                  <c:v>0.13838561790554699</c:v>
                </c:pt>
                <c:pt idx="289">
                  <c:v>8.5970769938221003E-2</c:v>
                </c:pt>
                <c:pt idx="290">
                  <c:v>5.0919038728421802E-2</c:v>
                </c:pt>
                <c:pt idx="291">
                  <c:v>2.1941416418163499E-2</c:v>
                </c:pt>
                <c:pt idx="292">
                  <c:v>0</c:v>
                </c:pt>
                <c:pt idx="293">
                  <c:v>4.7763570326881902E-2</c:v>
                </c:pt>
                <c:pt idx="294">
                  <c:v>3.13298787583422E-2</c:v>
                </c:pt>
                <c:pt idx="295">
                  <c:v>9.7467825671831806E-2</c:v>
                </c:pt>
                <c:pt idx="296">
                  <c:v>0</c:v>
                </c:pt>
                <c:pt idx="297">
                  <c:v>8.9497916687383793E-3</c:v>
                </c:pt>
                <c:pt idx="298">
                  <c:v>0</c:v>
                </c:pt>
                <c:pt idx="299">
                  <c:v>0</c:v>
                </c:pt>
                <c:pt idx="300">
                  <c:v>0.11036210702141599</c:v>
                </c:pt>
                <c:pt idx="301">
                  <c:v>0</c:v>
                </c:pt>
                <c:pt idx="302">
                  <c:v>1.2677232684391601E-2</c:v>
                </c:pt>
                <c:pt idx="303">
                  <c:v>1.0274869326863501E-2</c:v>
                </c:pt>
                <c:pt idx="304">
                  <c:v>1.19325809178143E-2</c:v>
                </c:pt>
                <c:pt idx="305">
                  <c:v>0</c:v>
                </c:pt>
                <c:pt idx="306">
                  <c:v>0</c:v>
                </c:pt>
                <c:pt idx="307">
                  <c:v>2.33682033332007E-2</c:v>
                </c:pt>
                <c:pt idx="308">
                  <c:v>2.0882431908356001E-2</c:v>
                </c:pt>
                <c:pt idx="309">
                  <c:v>1.34250880089103E-2</c:v>
                </c:pt>
                <c:pt idx="310">
                  <c:v>2.1879009079788798E-2</c:v>
                </c:pt>
              </c:numCache>
            </c:numRef>
          </c:val>
          <c:smooth val="0"/>
          <c:extLst>
            <c:ext xmlns:c16="http://schemas.microsoft.com/office/drawing/2014/chart" uri="{C3380CC4-5D6E-409C-BE32-E72D297353CC}">
              <c16:uniqueId val="{00000002-6B73-4BA0-B159-DAAE94F1F026}"/>
            </c:ext>
          </c:extLst>
        </c:ser>
        <c:ser>
          <c:idx val="3"/>
          <c:order val="3"/>
          <c:tx>
            <c:strRef>
              <c:f>Sheet1!$E$1</c:f>
              <c:strCache>
                <c:ptCount val="1"/>
                <c:pt idx="0">
                  <c:v>Vindi</c:v>
                </c:pt>
              </c:strCache>
            </c:strRef>
          </c:tx>
          <c:spPr>
            <a:ln w="28575" cap="rnd">
              <a:solidFill>
                <a:schemeClr val="accent4"/>
              </a:solidFill>
              <a:round/>
            </a:ln>
            <a:effectLst/>
          </c:spPr>
          <c:marker>
            <c:symbol val="none"/>
          </c:marker>
          <c:cat>
            <c:numRef>
              <c:f>Sheet1!$A$2:$A$312</c:f>
              <c:numCache>
                <c:formatCode>m/d/yyyy</c:formatCode>
                <c:ptCount val="31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numCache>
            </c:numRef>
          </c:cat>
          <c:val>
            <c:numRef>
              <c:f>Sheet1!$E$2:$E$312</c:f>
              <c:numCache>
                <c:formatCode>General</c:formatCode>
                <c:ptCount val="311"/>
                <c:pt idx="0">
                  <c:v>0</c:v>
                </c:pt>
                <c:pt idx="1">
                  <c:v>0.76421229715035999</c:v>
                </c:pt>
                <c:pt idx="2">
                  <c:v>0.28155290014872603</c:v>
                </c:pt>
                <c:pt idx="3">
                  <c:v>0.18049801041965799</c:v>
                </c:pt>
                <c:pt idx="4">
                  <c:v>0</c:v>
                </c:pt>
                <c:pt idx="5">
                  <c:v>1.1195292236085299</c:v>
                </c:pt>
                <c:pt idx="6">
                  <c:v>0.65196666359135202</c:v>
                </c:pt>
                <c:pt idx="7">
                  <c:v>1.5406693659986701</c:v>
                </c:pt>
                <c:pt idx="8">
                  <c:v>0.60888105293369998</c:v>
                </c:pt>
                <c:pt idx="9">
                  <c:v>1.34171091203542</c:v>
                </c:pt>
                <c:pt idx="10">
                  <c:v>9.0188884220019902E-2</c:v>
                </c:pt>
                <c:pt idx="11">
                  <c:v>0.31461687453242998</c:v>
                </c:pt>
                <c:pt idx="12">
                  <c:v>0.65072809813184695</c:v>
                </c:pt>
                <c:pt idx="13">
                  <c:v>0</c:v>
                </c:pt>
                <c:pt idx="14">
                  <c:v>6.5059475630871999E-2</c:v>
                </c:pt>
                <c:pt idx="15">
                  <c:v>0.40766575505229002</c:v>
                </c:pt>
                <c:pt idx="16">
                  <c:v>0.34508888342754201</c:v>
                </c:pt>
                <c:pt idx="17">
                  <c:v>0.13924439438927</c:v>
                </c:pt>
                <c:pt idx="18">
                  <c:v>8.1900920361592605E-2</c:v>
                </c:pt>
                <c:pt idx="19">
                  <c:v>0.62338779019776402</c:v>
                </c:pt>
                <c:pt idx="20">
                  <c:v>0</c:v>
                </c:pt>
                <c:pt idx="21">
                  <c:v>1.6261743455390201</c:v>
                </c:pt>
                <c:pt idx="22">
                  <c:v>0.78387228817028198</c:v>
                </c:pt>
                <c:pt idx="23">
                  <c:v>0.169848773200729</c:v>
                </c:pt>
                <c:pt idx="24">
                  <c:v>0.98518639767565597</c:v>
                </c:pt>
                <c:pt idx="25">
                  <c:v>0.15802878271809501</c:v>
                </c:pt>
                <c:pt idx="26">
                  <c:v>9.1010420181816307E-2</c:v>
                </c:pt>
                <c:pt idx="27">
                  <c:v>2.38328936875038</c:v>
                </c:pt>
                <c:pt idx="28">
                  <c:v>0</c:v>
                </c:pt>
                <c:pt idx="29">
                  <c:v>0.83213215976119603</c:v>
                </c:pt>
                <c:pt idx="30">
                  <c:v>0.841238040722872</c:v>
                </c:pt>
                <c:pt idx="31">
                  <c:v>0.17833965272312899</c:v>
                </c:pt>
                <c:pt idx="32">
                  <c:v>0.55479494043361899</c:v>
                </c:pt>
                <c:pt idx="33">
                  <c:v>0.22769972226760299</c:v>
                </c:pt>
                <c:pt idx="34">
                  <c:v>0.4143533638145</c:v>
                </c:pt>
                <c:pt idx="35">
                  <c:v>0.45108945246721399</c:v>
                </c:pt>
                <c:pt idx="36">
                  <c:v>0.41946479965708</c:v>
                </c:pt>
                <c:pt idx="37">
                  <c:v>0.40822158267507602</c:v>
                </c:pt>
                <c:pt idx="38">
                  <c:v>7.14365898213065E-3</c:v>
                </c:pt>
                <c:pt idx="39">
                  <c:v>0.264307290391052</c:v>
                </c:pt>
                <c:pt idx="40">
                  <c:v>0.83065462523598199</c:v>
                </c:pt>
                <c:pt idx="41">
                  <c:v>5.2553701719475501E-2</c:v>
                </c:pt>
                <c:pt idx="42">
                  <c:v>0.59898570393575401</c:v>
                </c:pt>
                <c:pt idx="43">
                  <c:v>0.15100654021569401</c:v>
                </c:pt>
                <c:pt idx="44">
                  <c:v>0.45296878188124901</c:v>
                </c:pt>
                <c:pt idx="45">
                  <c:v>0.226424331436265</c:v>
                </c:pt>
                <c:pt idx="46">
                  <c:v>0.20901731275107599</c:v>
                </c:pt>
                <c:pt idx="47">
                  <c:v>0.55764545167242696</c:v>
                </c:pt>
                <c:pt idx="48">
                  <c:v>0.43275700362924602</c:v>
                </c:pt>
                <c:pt idx="49">
                  <c:v>0.56579537576968597</c:v>
                </c:pt>
                <c:pt idx="50">
                  <c:v>0.440371461482788</c:v>
                </c:pt>
                <c:pt idx="51">
                  <c:v>0.36592699807353202</c:v>
                </c:pt>
                <c:pt idx="52">
                  <c:v>5.57192024000027E-2</c:v>
                </c:pt>
                <c:pt idx="53">
                  <c:v>0.117210591760605</c:v>
                </c:pt>
                <c:pt idx="54">
                  <c:v>0.496325964880097</c:v>
                </c:pt>
                <c:pt idx="55">
                  <c:v>0.39947009069601502</c:v>
                </c:pt>
                <c:pt idx="56">
                  <c:v>0.145719118755987</c:v>
                </c:pt>
                <c:pt idx="57">
                  <c:v>0.34849596478356598</c:v>
                </c:pt>
                <c:pt idx="58">
                  <c:v>0</c:v>
                </c:pt>
                <c:pt idx="59">
                  <c:v>0.17729412483951801</c:v>
                </c:pt>
                <c:pt idx="60">
                  <c:v>3.7703164008763397E-2</c:v>
                </c:pt>
                <c:pt idx="61">
                  <c:v>4.48380226432014E-2</c:v>
                </c:pt>
                <c:pt idx="62">
                  <c:v>0</c:v>
                </c:pt>
                <c:pt idx="63">
                  <c:v>1.0425158976031299</c:v>
                </c:pt>
                <c:pt idx="64">
                  <c:v>0.36075330180988102</c:v>
                </c:pt>
                <c:pt idx="65">
                  <c:v>1.0654668487454899</c:v>
                </c:pt>
                <c:pt idx="66">
                  <c:v>0.57733660813468801</c:v>
                </c:pt>
                <c:pt idx="67">
                  <c:v>0.36583750292975697</c:v>
                </c:pt>
                <c:pt idx="68">
                  <c:v>0.70712422562764898</c:v>
                </c:pt>
                <c:pt idx="69">
                  <c:v>0.78140122456880301</c:v>
                </c:pt>
                <c:pt idx="70">
                  <c:v>0.46910813426373998</c:v>
                </c:pt>
                <c:pt idx="71">
                  <c:v>0</c:v>
                </c:pt>
                <c:pt idx="72">
                  <c:v>0.21017533852150599</c:v>
                </c:pt>
                <c:pt idx="73">
                  <c:v>1.2110656155146799</c:v>
                </c:pt>
                <c:pt idx="74">
                  <c:v>0.20773296131482699</c:v>
                </c:pt>
                <c:pt idx="75">
                  <c:v>0.141497429633023</c:v>
                </c:pt>
                <c:pt idx="76">
                  <c:v>0.332322286458757</c:v>
                </c:pt>
                <c:pt idx="77">
                  <c:v>0.25240188894316901</c:v>
                </c:pt>
                <c:pt idx="78">
                  <c:v>0.58515239403653396</c:v>
                </c:pt>
                <c:pt idx="79">
                  <c:v>0.42121970575666901</c:v>
                </c:pt>
                <c:pt idx="80">
                  <c:v>0.118675848786624</c:v>
                </c:pt>
                <c:pt idx="81">
                  <c:v>0.32176144897758502</c:v>
                </c:pt>
                <c:pt idx="82">
                  <c:v>0.63056832512916505</c:v>
                </c:pt>
                <c:pt idx="83">
                  <c:v>0.235570062604015</c:v>
                </c:pt>
                <c:pt idx="84">
                  <c:v>0.17182654669310199</c:v>
                </c:pt>
                <c:pt idx="85">
                  <c:v>0</c:v>
                </c:pt>
                <c:pt idx="86">
                  <c:v>0.17382995161224701</c:v>
                </c:pt>
                <c:pt idx="87">
                  <c:v>0.11486774960863599</c:v>
                </c:pt>
                <c:pt idx="88">
                  <c:v>5.5905671884529398E-2</c:v>
                </c:pt>
                <c:pt idx="89">
                  <c:v>0.46601211529861403</c:v>
                </c:pt>
                <c:pt idx="90">
                  <c:v>1.8294170257744501E-2</c:v>
                </c:pt>
                <c:pt idx="91">
                  <c:v>0.56372001002771199</c:v>
                </c:pt>
                <c:pt idx="92">
                  <c:v>8.4863760633378402E-2</c:v>
                </c:pt>
                <c:pt idx="93">
                  <c:v>0.19817878775559999</c:v>
                </c:pt>
                <c:pt idx="94">
                  <c:v>9.9336402345456903E-2</c:v>
                </c:pt>
                <c:pt idx="95">
                  <c:v>7.46822195352429E-2</c:v>
                </c:pt>
                <c:pt idx="96">
                  <c:v>0.13139091506322301</c:v>
                </c:pt>
                <c:pt idx="97">
                  <c:v>0.194022876414538</c:v>
                </c:pt>
                <c:pt idx="98">
                  <c:v>0.408870197679852</c:v>
                </c:pt>
                <c:pt idx="99">
                  <c:v>0.245578569904816</c:v>
                </c:pt>
                <c:pt idx="100">
                  <c:v>7.7708365076946506E-2</c:v>
                </c:pt>
                <c:pt idx="101">
                  <c:v>0.123405379052572</c:v>
                </c:pt>
                <c:pt idx="102">
                  <c:v>0</c:v>
                </c:pt>
                <c:pt idx="103">
                  <c:v>3.4527581444471503E-2</c:v>
                </c:pt>
                <c:pt idx="104">
                  <c:v>0.57475933222307996</c:v>
                </c:pt>
                <c:pt idx="105">
                  <c:v>0.48338614022260101</c:v>
                </c:pt>
                <c:pt idx="106">
                  <c:v>0.176194006357202</c:v>
                </c:pt>
                <c:pt idx="107">
                  <c:v>0.71387227474435699</c:v>
                </c:pt>
                <c:pt idx="108">
                  <c:v>0.14721858406181201</c:v>
                </c:pt>
                <c:pt idx="109">
                  <c:v>0.271024717048165</c:v>
                </c:pt>
                <c:pt idx="110">
                  <c:v>2.8418894505003799E-2</c:v>
                </c:pt>
                <c:pt idx="111">
                  <c:v>0.32884387020816602</c:v>
                </c:pt>
                <c:pt idx="112">
                  <c:v>0.99869074079712605</c:v>
                </c:pt>
                <c:pt idx="113">
                  <c:v>2.9431166590551599E-2</c:v>
                </c:pt>
                <c:pt idx="114">
                  <c:v>0.34503404674196497</c:v>
                </c:pt>
                <c:pt idx="115">
                  <c:v>0.38103645976031703</c:v>
                </c:pt>
                <c:pt idx="116">
                  <c:v>0.16369878071466001</c:v>
                </c:pt>
                <c:pt idx="117">
                  <c:v>0.18160788929020699</c:v>
                </c:pt>
                <c:pt idx="118">
                  <c:v>0.36219018535615399</c:v>
                </c:pt>
                <c:pt idx="119">
                  <c:v>1.0835379339731801</c:v>
                </c:pt>
                <c:pt idx="120">
                  <c:v>0.24551329525509999</c:v>
                </c:pt>
                <c:pt idx="121">
                  <c:v>0.52341150693824601</c:v>
                </c:pt>
                <c:pt idx="122">
                  <c:v>0.483265720081136</c:v>
                </c:pt>
                <c:pt idx="123">
                  <c:v>0.89535591157980099</c:v>
                </c:pt>
                <c:pt idx="124">
                  <c:v>0</c:v>
                </c:pt>
                <c:pt idx="125">
                  <c:v>0.49823110219059502</c:v>
                </c:pt>
                <c:pt idx="126">
                  <c:v>0.48247970240327598</c:v>
                </c:pt>
                <c:pt idx="127">
                  <c:v>0.19916078812940899</c:v>
                </c:pt>
                <c:pt idx="128">
                  <c:v>0</c:v>
                </c:pt>
                <c:pt idx="129">
                  <c:v>0.37303605255427102</c:v>
                </c:pt>
                <c:pt idx="130">
                  <c:v>0.49259836779328098</c:v>
                </c:pt>
                <c:pt idx="131">
                  <c:v>5.6690490170273902E-2</c:v>
                </c:pt>
                <c:pt idx="132">
                  <c:v>0.59217119314903499</c:v>
                </c:pt>
                <c:pt idx="133">
                  <c:v>0.44180161943319801</c:v>
                </c:pt>
                <c:pt idx="134">
                  <c:v>0.76404630829015596</c:v>
                </c:pt>
                <c:pt idx="135">
                  <c:v>1.11305614862335E-2</c:v>
                </c:pt>
                <c:pt idx="136">
                  <c:v>0.30960065562491801</c:v>
                </c:pt>
                <c:pt idx="137">
                  <c:v>0.47133075079145098</c:v>
                </c:pt>
                <c:pt idx="138">
                  <c:v>0.217391304347826</c:v>
                </c:pt>
                <c:pt idx="139">
                  <c:v>0.25882638411453102</c:v>
                </c:pt>
                <c:pt idx="140">
                  <c:v>0.72284284486680495</c:v>
                </c:pt>
                <c:pt idx="141">
                  <c:v>0.72172243000101099</c:v>
                </c:pt>
                <c:pt idx="142">
                  <c:v>0.51234374526309401</c:v>
                </c:pt>
                <c:pt idx="143">
                  <c:v>0.48290632829548202</c:v>
                </c:pt>
                <c:pt idx="144">
                  <c:v>0.62124977271349802</c:v>
                </c:pt>
                <c:pt idx="145">
                  <c:v>0.64849794945352401</c:v>
                </c:pt>
                <c:pt idx="146">
                  <c:v>3.2321926386812701E-2</c:v>
                </c:pt>
                <c:pt idx="147">
                  <c:v>2.8278543655001799E-2</c:v>
                </c:pt>
                <c:pt idx="148">
                  <c:v>0.50488730915259705</c:v>
                </c:pt>
                <c:pt idx="149">
                  <c:v>2.8268265842848601E-2</c:v>
                </c:pt>
                <c:pt idx="150">
                  <c:v>0.16857448569640399</c:v>
                </c:pt>
                <c:pt idx="151">
                  <c:v>0.74284157086769098</c:v>
                </c:pt>
                <c:pt idx="152">
                  <c:v>0</c:v>
                </c:pt>
                <c:pt idx="153">
                  <c:v>0.30369989204023801</c:v>
                </c:pt>
                <c:pt idx="154">
                  <c:v>0.26432606941081499</c:v>
                </c:pt>
                <c:pt idx="155">
                  <c:v>0</c:v>
                </c:pt>
                <c:pt idx="156">
                  <c:v>1.07549663528961</c:v>
                </c:pt>
                <c:pt idx="157">
                  <c:v>0</c:v>
                </c:pt>
                <c:pt idx="158">
                  <c:v>0.69006567730349799</c:v>
                </c:pt>
                <c:pt idx="159">
                  <c:v>0</c:v>
                </c:pt>
                <c:pt idx="160">
                  <c:v>0</c:v>
                </c:pt>
                <c:pt idx="161">
                  <c:v>0</c:v>
                </c:pt>
                <c:pt idx="162">
                  <c:v>0.36713903878158199</c:v>
                </c:pt>
                <c:pt idx="163">
                  <c:v>5.8499586468440501E-2</c:v>
                </c:pt>
                <c:pt idx="164">
                  <c:v>0.25567580106708099</c:v>
                </c:pt>
                <c:pt idx="165">
                  <c:v>0.43767206865602398</c:v>
                </c:pt>
                <c:pt idx="166">
                  <c:v>0.385623550761165</c:v>
                </c:pt>
                <c:pt idx="167">
                  <c:v>1.4111338460453E-2</c:v>
                </c:pt>
                <c:pt idx="168">
                  <c:v>0</c:v>
                </c:pt>
                <c:pt idx="169">
                  <c:v>0.21770682148040599</c:v>
                </c:pt>
                <c:pt idx="170">
                  <c:v>0.44898864174636899</c:v>
                </c:pt>
                <c:pt idx="171">
                  <c:v>0</c:v>
                </c:pt>
                <c:pt idx="172">
                  <c:v>0.31940512055780002</c:v>
                </c:pt>
                <c:pt idx="173">
                  <c:v>0.12490179093051799</c:v>
                </c:pt>
                <c:pt idx="174">
                  <c:v>8.9114892760044306E-2</c:v>
                </c:pt>
                <c:pt idx="175">
                  <c:v>0.31765689028503502</c:v>
                </c:pt>
                <c:pt idx="176">
                  <c:v>0.159073747797634</c:v>
                </c:pt>
                <c:pt idx="177">
                  <c:v>0.53256284543596699</c:v>
                </c:pt>
                <c:pt idx="178">
                  <c:v>0.162076185874205</c:v>
                </c:pt>
                <c:pt idx="179">
                  <c:v>1.3780399420196501</c:v>
                </c:pt>
                <c:pt idx="180">
                  <c:v>0.52539404553415103</c:v>
                </c:pt>
                <c:pt idx="181">
                  <c:v>0.31362999040661199</c:v>
                </c:pt>
                <c:pt idx="182">
                  <c:v>0.18810984810381301</c:v>
                </c:pt>
                <c:pt idx="183">
                  <c:v>0.12619660526104101</c:v>
                </c:pt>
                <c:pt idx="184">
                  <c:v>1.7978175580370801</c:v>
                </c:pt>
                <c:pt idx="185">
                  <c:v>0.43206157965194097</c:v>
                </c:pt>
                <c:pt idx="186">
                  <c:v>7.8886760729100905E-2</c:v>
                </c:pt>
                <c:pt idx="187">
                  <c:v>0.14934498691978501</c:v>
                </c:pt>
                <c:pt idx="188">
                  <c:v>0.414900333724181</c:v>
                </c:pt>
                <c:pt idx="189">
                  <c:v>0</c:v>
                </c:pt>
                <c:pt idx="190">
                  <c:v>9.77002855854502E-2</c:v>
                </c:pt>
                <c:pt idx="191">
                  <c:v>0.406829933063449</c:v>
                </c:pt>
                <c:pt idx="192">
                  <c:v>0.23380562068712099</c:v>
                </c:pt>
                <c:pt idx="193">
                  <c:v>2.20396714085354E-2</c:v>
                </c:pt>
                <c:pt idx="194">
                  <c:v>0.35701767562966302</c:v>
                </c:pt>
                <c:pt idx="195">
                  <c:v>0.29938321050945199</c:v>
                </c:pt>
                <c:pt idx="196">
                  <c:v>0.17721442945964599</c:v>
                </c:pt>
                <c:pt idx="197">
                  <c:v>0.38743004735256098</c:v>
                </c:pt>
                <c:pt idx="198">
                  <c:v>5.0052555182942098E-2</c:v>
                </c:pt>
                <c:pt idx="199">
                  <c:v>1.0070070070070101</c:v>
                </c:pt>
                <c:pt idx="200">
                  <c:v>1.3642004964368599</c:v>
                </c:pt>
                <c:pt idx="201">
                  <c:v>0.196151036297949</c:v>
                </c:pt>
                <c:pt idx="202">
                  <c:v>0.282194714352904</c:v>
                </c:pt>
                <c:pt idx="203">
                  <c:v>0.34023135732297999</c:v>
                </c:pt>
                <c:pt idx="204">
                  <c:v>0.31619604154575798</c:v>
                </c:pt>
                <c:pt idx="205">
                  <c:v>0.42571285642821399</c:v>
                </c:pt>
                <c:pt idx="206">
                  <c:v>0.104014562038685</c:v>
                </c:pt>
                <c:pt idx="207">
                  <c:v>0</c:v>
                </c:pt>
                <c:pt idx="208">
                  <c:v>0</c:v>
                </c:pt>
                <c:pt idx="209">
                  <c:v>1.0993843447669301E-2</c:v>
                </c:pt>
                <c:pt idx="210">
                  <c:v>4.9966023104289102E-3</c:v>
                </c:pt>
                <c:pt idx="211">
                  <c:v>1.39900670523928E-2</c:v>
                </c:pt>
                <c:pt idx="212">
                  <c:v>6.3449874599066702E-2</c:v>
                </c:pt>
                <c:pt idx="213">
                  <c:v>0.35318566475836499</c:v>
                </c:pt>
                <c:pt idx="214">
                  <c:v>0.29471707161125299</c:v>
                </c:pt>
                <c:pt idx="215">
                  <c:v>0</c:v>
                </c:pt>
                <c:pt idx="216">
                  <c:v>0.139850360114677</c:v>
                </c:pt>
                <c:pt idx="217">
                  <c:v>0.26571037569049699</c:v>
                </c:pt>
                <c:pt idx="218">
                  <c:v>0.31465388073119599</c:v>
                </c:pt>
                <c:pt idx="219">
                  <c:v>0.59033882052101605</c:v>
                </c:pt>
                <c:pt idx="220">
                  <c:v>0.428831600360911</c:v>
                </c:pt>
                <c:pt idx="221">
                  <c:v>0.18373725572431401</c:v>
                </c:pt>
                <c:pt idx="222">
                  <c:v>0</c:v>
                </c:pt>
                <c:pt idx="223">
                  <c:v>0.62091959989618095</c:v>
                </c:pt>
                <c:pt idx="224">
                  <c:v>0.71072070273507704</c:v>
                </c:pt>
                <c:pt idx="225">
                  <c:v>0.37030013274910401</c:v>
                </c:pt>
                <c:pt idx="226">
                  <c:v>0.104282050514425</c:v>
                </c:pt>
                <c:pt idx="227">
                  <c:v>0.40804924525854802</c:v>
                </c:pt>
                <c:pt idx="228">
                  <c:v>0.409970972858126</c:v>
                </c:pt>
                <c:pt idx="229">
                  <c:v>0.84077195432104901</c:v>
                </c:pt>
                <c:pt idx="230">
                  <c:v>0.40088953598532101</c:v>
                </c:pt>
                <c:pt idx="231">
                  <c:v>1.1247606892150599</c:v>
                </c:pt>
                <c:pt idx="232">
                  <c:v>0</c:v>
                </c:pt>
                <c:pt idx="233">
                  <c:v>2.4926218393555102E-2</c:v>
                </c:pt>
                <c:pt idx="234">
                  <c:v>0.60815122029031699</c:v>
                </c:pt>
                <c:pt idx="235">
                  <c:v>3.0902964690870699E-2</c:v>
                </c:pt>
                <c:pt idx="236">
                  <c:v>0.25716421629703501</c:v>
                </c:pt>
                <c:pt idx="237">
                  <c:v>0.467946417892597</c:v>
                </c:pt>
                <c:pt idx="238">
                  <c:v>0.60493716426984001</c:v>
                </c:pt>
                <c:pt idx="239">
                  <c:v>0</c:v>
                </c:pt>
                <c:pt idx="240">
                  <c:v>0</c:v>
                </c:pt>
                <c:pt idx="241">
                  <c:v>0.73628311530452595</c:v>
                </c:pt>
                <c:pt idx="242">
                  <c:v>0.37807842512154299</c:v>
                </c:pt>
                <c:pt idx="243">
                  <c:v>5.1800051800051802E-2</c:v>
                </c:pt>
                <c:pt idx="244">
                  <c:v>1.22720164158142</c:v>
                </c:pt>
                <c:pt idx="245">
                  <c:v>3.78527527916405E-2</c:v>
                </c:pt>
                <c:pt idx="246">
                  <c:v>0.50104092996384098</c:v>
                </c:pt>
                <c:pt idx="247">
                  <c:v>0.60555356360304402</c:v>
                </c:pt>
                <c:pt idx="248">
                  <c:v>0</c:v>
                </c:pt>
                <c:pt idx="249">
                  <c:v>0</c:v>
                </c:pt>
                <c:pt idx="250">
                  <c:v>0.55967176545570396</c:v>
                </c:pt>
                <c:pt idx="251">
                  <c:v>0</c:v>
                </c:pt>
                <c:pt idx="252">
                  <c:v>0</c:v>
                </c:pt>
                <c:pt idx="253">
                  <c:v>0.30670875613666498</c:v>
                </c:pt>
                <c:pt idx="254">
                  <c:v>0</c:v>
                </c:pt>
                <c:pt idx="255">
                  <c:v>0.436626870724592</c:v>
                </c:pt>
                <c:pt idx="256">
                  <c:v>4.6796435505550897E-2</c:v>
                </c:pt>
                <c:pt idx="257">
                  <c:v>2.3894862604540001E-2</c:v>
                </c:pt>
                <c:pt idx="258">
                  <c:v>1.4933843075177001E-2</c:v>
                </c:pt>
                <c:pt idx="259">
                  <c:v>1.59287982717254E-2</c:v>
                </c:pt>
                <c:pt idx="260">
                  <c:v>0</c:v>
                </c:pt>
                <c:pt idx="261">
                  <c:v>1.15219988054947</c:v>
                </c:pt>
                <c:pt idx="262">
                  <c:v>2.4883792688146399E-2</c:v>
                </c:pt>
                <c:pt idx="263">
                  <c:v>0.104504647968629</c:v>
                </c:pt>
                <c:pt idx="264">
                  <c:v>0.39510743538450799</c:v>
                </c:pt>
                <c:pt idx="265">
                  <c:v>0</c:v>
                </c:pt>
                <c:pt idx="266">
                  <c:v>1.5921190108960599E-2</c:v>
                </c:pt>
                <c:pt idx="267">
                  <c:v>0.25173127437713899</c:v>
                </c:pt>
                <c:pt idx="268">
                  <c:v>0.60492095235252596</c:v>
                </c:pt>
                <c:pt idx="269">
                  <c:v>0.218879337790513</c:v>
                </c:pt>
                <c:pt idx="270">
                  <c:v>0.36909913943192602</c:v>
                </c:pt>
                <c:pt idx="271">
                  <c:v>0.13330150013927</c:v>
                </c:pt>
                <c:pt idx="272">
                  <c:v>0</c:v>
                </c:pt>
                <c:pt idx="273">
                  <c:v>0.223635821488918</c:v>
                </c:pt>
                <c:pt idx="274">
                  <c:v>0.29743284174983903</c:v>
                </c:pt>
                <c:pt idx="275">
                  <c:v>1.2094852240228799</c:v>
                </c:pt>
                <c:pt idx="276">
                  <c:v>3.4751871636515302E-2</c:v>
                </c:pt>
                <c:pt idx="277">
                  <c:v>0.18565585163416901</c:v>
                </c:pt>
                <c:pt idx="278">
                  <c:v>0.55000694954629403</c:v>
                </c:pt>
                <c:pt idx="279">
                  <c:v>0</c:v>
                </c:pt>
                <c:pt idx="280">
                  <c:v>6.9485805042684102E-3</c:v>
                </c:pt>
                <c:pt idx="281">
                  <c:v>0.39407204470782098</c:v>
                </c:pt>
                <c:pt idx="282">
                  <c:v>0.57074792793687001</c:v>
                </c:pt>
                <c:pt idx="283">
                  <c:v>0.148889285926985</c:v>
                </c:pt>
                <c:pt idx="284">
                  <c:v>0.73846886817735202</c:v>
                </c:pt>
                <c:pt idx="285">
                  <c:v>0.241195855004566</c:v>
                </c:pt>
                <c:pt idx="286">
                  <c:v>0.35136476426799002</c:v>
                </c:pt>
                <c:pt idx="287">
                  <c:v>0.37218257788540698</c:v>
                </c:pt>
                <c:pt idx="288">
                  <c:v>0.35066129427098802</c:v>
                </c:pt>
                <c:pt idx="289">
                  <c:v>8.9314067958081902E-2</c:v>
                </c:pt>
                <c:pt idx="290">
                  <c:v>0.229221243153132</c:v>
                </c:pt>
                <c:pt idx="291">
                  <c:v>0.12998739816826901</c:v>
                </c:pt>
                <c:pt idx="292">
                  <c:v>0</c:v>
                </c:pt>
                <c:pt idx="293">
                  <c:v>1.2680584219717399</c:v>
                </c:pt>
                <c:pt idx="294">
                  <c:v>0</c:v>
                </c:pt>
                <c:pt idx="295">
                  <c:v>0.28344164971639302</c:v>
                </c:pt>
                <c:pt idx="296">
                  <c:v>0.61121419286982903</c:v>
                </c:pt>
                <c:pt idx="297">
                  <c:v>0.186543098401484</c:v>
                </c:pt>
                <c:pt idx="298">
                  <c:v>0.27285806419606101</c:v>
                </c:pt>
                <c:pt idx="299">
                  <c:v>0.55858716142474496</c:v>
                </c:pt>
                <c:pt idx="300">
                  <c:v>0.209344088261849</c:v>
                </c:pt>
                <c:pt idx="301">
                  <c:v>0.135674104352485</c:v>
                </c:pt>
                <c:pt idx="302">
                  <c:v>0.35767437245758499</c:v>
                </c:pt>
                <c:pt idx="303">
                  <c:v>0</c:v>
                </c:pt>
                <c:pt idx="304">
                  <c:v>0.249010406849274</c:v>
                </c:pt>
                <c:pt idx="305">
                  <c:v>0.16169030850114099</c:v>
                </c:pt>
                <c:pt idx="306">
                  <c:v>6.9432734558655803E-3</c:v>
                </c:pt>
                <c:pt idx="307">
                  <c:v>2.38059812527898E-2</c:v>
                </c:pt>
                <c:pt idx="308">
                  <c:v>0.84761734714121295</c:v>
                </c:pt>
                <c:pt idx="309">
                  <c:v>0.64370871436789601</c:v>
                </c:pt>
                <c:pt idx="310">
                  <c:v>0.14527965093216999</c:v>
                </c:pt>
              </c:numCache>
            </c:numRef>
          </c:val>
          <c:smooth val="0"/>
          <c:extLst>
            <c:ext xmlns:c16="http://schemas.microsoft.com/office/drawing/2014/chart" uri="{C3380CC4-5D6E-409C-BE32-E72D297353CC}">
              <c16:uniqueId val="{00000003-6B73-4BA0-B159-DAAE94F1F026}"/>
            </c:ext>
          </c:extLst>
        </c:ser>
        <c:dLbls>
          <c:showLegendKey val="0"/>
          <c:showVal val="0"/>
          <c:showCatName val="0"/>
          <c:showSerName val="0"/>
          <c:showPercent val="0"/>
          <c:showBubbleSize val="0"/>
        </c:dLbls>
        <c:smooth val="0"/>
        <c:axId val="306688128"/>
        <c:axId val="306690424"/>
      </c:lineChart>
      <c:dateAx>
        <c:axId val="306688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90424"/>
        <c:crosses val="autoZero"/>
        <c:auto val="1"/>
        <c:lblOffset val="100"/>
        <c:baseTimeUnit val="days"/>
      </c:dateAx>
      <c:valAx>
        <c:axId val="30669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8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ampm</c:v>
                </c:pt>
                <c:pt idx="1">
                  <c:v>Fresh Market</c:v>
                </c:pt>
                <c:pt idx="2">
                  <c:v>Musi</c:v>
                </c:pt>
                <c:pt idx="3">
                  <c:v>Vindi</c:v>
                </c:pt>
              </c:strCache>
            </c:strRef>
          </c:cat>
          <c:val>
            <c:numRef>
              <c:f>Sheet1!$B$2:$B$5</c:f>
              <c:numCache>
                <c:formatCode>General</c:formatCode>
                <c:ptCount val="4"/>
                <c:pt idx="0">
                  <c:v>40398</c:v>
                </c:pt>
                <c:pt idx="1">
                  <c:v>13994</c:v>
                </c:pt>
                <c:pt idx="2">
                  <c:v>51981</c:v>
                </c:pt>
                <c:pt idx="3">
                  <c:v>164085</c:v>
                </c:pt>
              </c:numCache>
            </c:numRef>
          </c:val>
          <c:extLst>
            <c:ext xmlns:c16="http://schemas.microsoft.com/office/drawing/2014/chart" uri="{C3380CC4-5D6E-409C-BE32-E72D297353CC}">
              <c16:uniqueId val="{00000000-AF82-41F8-BCAE-C6A2E2EB16E9}"/>
            </c:ext>
          </c:extLst>
        </c:ser>
        <c:dLbls>
          <c:showLegendKey val="0"/>
          <c:showVal val="0"/>
          <c:showCatName val="0"/>
          <c:showSerName val="0"/>
          <c:showPercent val="0"/>
          <c:showBubbleSize val="0"/>
        </c:dLbls>
        <c:gapWidth val="219"/>
        <c:overlap val="-27"/>
        <c:axId val="301477144"/>
        <c:axId val="301477472"/>
      </c:barChart>
      <c:catAx>
        <c:axId val="301477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77472"/>
        <c:crosses val="autoZero"/>
        <c:auto val="1"/>
        <c:lblAlgn val="ctr"/>
        <c:lblOffset val="100"/>
        <c:noMultiLvlLbl val="0"/>
      </c:catAx>
      <c:valAx>
        <c:axId val="30147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7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Vindi</c:v>
                </c:pt>
              </c:strCache>
            </c:strRef>
          </c:tx>
          <c:spPr>
            <a:solidFill>
              <a:schemeClr val="accent1"/>
            </a:solidFill>
            <a:ln>
              <a:noFill/>
            </a:ln>
            <a:effectLst/>
          </c:spPr>
          <c:invertIfNegative val="0"/>
          <c:cat>
            <c:numRef>
              <c:f>Sheet1!$A$2:$A$312</c:f>
              <c:numCache>
                <c:formatCode>m/d/yyyy</c:formatCode>
                <c:ptCount val="31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numCache>
            </c:numRef>
          </c:cat>
          <c:val>
            <c:numRef>
              <c:f>Sheet1!$B$2:$B$312</c:f>
              <c:numCache>
                <c:formatCode>General</c:formatCode>
                <c:ptCount val="311"/>
                <c:pt idx="0">
                  <c:v>108738</c:v>
                </c:pt>
                <c:pt idx="1">
                  <c:v>99827</c:v>
                </c:pt>
                <c:pt idx="2">
                  <c:v>90405</c:v>
                </c:pt>
                <c:pt idx="3">
                  <c:v>86324</c:v>
                </c:pt>
                <c:pt idx="4">
                  <c:v>88014</c:v>
                </c:pt>
                <c:pt idx="5">
                  <c:v>72262</c:v>
                </c:pt>
                <c:pt idx="6">
                  <c:v>69407</c:v>
                </c:pt>
                <c:pt idx="7">
                  <c:v>60047</c:v>
                </c:pt>
                <c:pt idx="8">
                  <c:v>58653</c:v>
                </c:pt>
                <c:pt idx="9">
                  <c:v>65844</c:v>
                </c:pt>
                <c:pt idx="10">
                  <c:v>72086</c:v>
                </c:pt>
                <c:pt idx="11">
                  <c:v>79651</c:v>
                </c:pt>
                <c:pt idx="12">
                  <c:v>53484</c:v>
                </c:pt>
                <c:pt idx="13">
                  <c:v>21697</c:v>
                </c:pt>
                <c:pt idx="14">
                  <c:v>33646</c:v>
                </c:pt>
                <c:pt idx="15">
                  <c:v>21682</c:v>
                </c:pt>
                <c:pt idx="16">
                  <c:v>13590</c:v>
                </c:pt>
                <c:pt idx="17">
                  <c:v>13271</c:v>
                </c:pt>
                <c:pt idx="18">
                  <c:v>42394</c:v>
                </c:pt>
                <c:pt idx="19">
                  <c:v>55477</c:v>
                </c:pt>
                <c:pt idx="20">
                  <c:v>17639</c:v>
                </c:pt>
                <c:pt idx="21">
                  <c:v>21592</c:v>
                </c:pt>
                <c:pt idx="22">
                  <c:v>23755</c:v>
                </c:pt>
                <c:pt idx="23">
                  <c:v>22341</c:v>
                </c:pt>
                <c:pt idx="24">
                  <c:v>32090</c:v>
                </c:pt>
                <c:pt idx="25">
                  <c:v>39382</c:v>
                </c:pt>
                <c:pt idx="26">
                  <c:v>29214</c:v>
                </c:pt>
                <c:pt idx="27">
                  <c:v>31743</c:v>
                </c:pt>
                <c:pt idx="28">
                  <c:v>19062</c:v>
                </c:pt>
                <c:pt idx="29">
                  <c:v>23933</c:v>
                </c:pt>
                <c:pt idx="30">
                  <c:v>27092</c:v>
                </c:pt>
                <c:pt idx="31">
                  <c:v>59298</c:v>
                </c:pt>
                <c:pt idx="32">
                  <c:v>75547</c:v>
                </c:pt>
                <c:pt idx="33">
                  <c:v>39030</c:v>
                </c:pt>
                <c:pt idx="34">
                  <c:v>6624</c:v>
                </c:pt>
                <c:pt idx="35">
                  <c:v>10007</c:v>
                </c:pt>
                <c:pt idx="36">
                  <c:v>13859</c:v>
                </c:pt>
                <c:pt idx="37">
                  <c:v>19642</c:v>
                </c:pt>
                <c:pt idx="38">
                  <c:v>20844</c:v>
                </c:pt>
                <c:pt idx="39">
                  <c:v>25203</c:v>
                </c:pt>
                <c:pt idx="40">
                  <c:v>26976</c:v>
                </c:pt>
                <c:pt idx="41">
                  <c:v>13748</c:v>
                </c:pt>
                <c:pt idx="42">
                  <c:v>26060</c:v>
                </c:pt>
                <c:pt idx="43">
                  <c:v>19625</c:v>
                </c:pt>
                <c:pt idx="44">
                  <c:v>45174</c:v>
                </c:pt>
                <c:pt idx="45">
                  <c:v>46835</c:v>
                </c:pt>
                <c:pt idx="46">
                  <c:v>18944</c:v>
                </c:pt>
                <c:pt idx="47">
                  <c:v>18704</c:v>
                </c:pt>
                <c:pt idx="48">
                  <c:v>33254</c:v>
                </c:pt>
                <c:pt idx="49">
                  <c:v>31142</c:v>
                </c:pt>
                <c:pt idx="50">
                  <c:v>33497</c:v>
                </c:pt>
                <c:pt idx="51">
                  <c:v>32666</c:v>
                </c:pt>
                <c:pt idx="52">
                  <c:v>44779</c:v>
                </c:pt>
                <c:pt idx="53">
                  <c:v>37903</c:v>
                </c:pt>
                <c:pt idx="54">
                  <c:v>26578</c:v>
                </c:pt>
                <c:pt idx="55">
                  <c:v>22663</c:v>
                </c:pt>
                <c:pt idx="56">
                  <c:v>18807</c:v>
                </c:pt>
                <c:pt idx="57">
                  <c:v>20064</c:v>
                </c:pt>
                <c:pt idx="58">
                  <c:v>7479</c:v>
                </c:pt>
                <c:pt idx="59">
                  <c:v>20509</c:v>
                </c:pt>
                <c:pt idx="60">
                  <c:v>23384</c:v>
                </c:pt>
                <c:pt idx="61">
                  <c:v>21722</c:v>
                </c:pt>
                <c:pt idx="62">
                  <c:v>9519</c:v>
                </c:pt>
                <c:pt idx="63">
                  <c:v>8360</c:v>
                </c:pt>
                <c:pt idx="64">
                  <c:v>16995</c:v>
                </c:pt>
                <c:pt idx="65">
                  <c:v>33664</c:v>
                </c:pt>
                <c:pt idx="66">
                  <c:v>34709</c:v>
                </c:pt>
                <c:pt idx="67">
                  <c:v>42513</c:v>
                </c:pt>
                <c:pt idx="68">
                  <c:v>30661</c:v>
                </c:pt>
                <c:pt idx="69">
                  <c:v>16877</c:v>
                </c:pt>
                <c:pt idx="70">
                  <c:v>20239</c:v>
                </c:pt>
                <c:pt idx="71">
                  <c:v>16589</c:v>
                </c:pt>
                <c:pt idx="72">
                  <c:v>19355</c:v>
                </c:pt>
                <c:pt idx="73">
                  <c:v>26078</c:v>
                </c:pt>
                <c:pt idx="74">
                  <c:v>35027</c:v>
                </c:pt>
                <c:pt idx="75">
                  <c:v>39165</c:v>
                </c:pt>
                <c:pt idx="76">
                  <c:v>37138</c:v>
                </c:pt>
                <c:pt idx="77">
                  <c:v>35865</c:v>
                </c:pt>
                <c:pt idx="78">
                  <c:v>53274</c:v>
                </c:pt>
                <c:pt idx="79">
                  <c:v>47226</c:v>
                </c:pt>
                <c:pt idx="80">
                  <c:v>51314</c:v>
                </c:pt>
                <c:pt idx="81">
                  <c:v>70702</c:v>
                </c:pt>
                <c:pt idx="82">
                  <c:v>72221</c:v>
                </c:pt>
                <c:pt idx="83">
                  <c:v>63347</c:v>
                </c:pt>
                <c:pt idx="84">
                  <c:v>55924</c:v>
                </c:pt>
                <c:pt idx="85">
                  <c:v>44388</c:v>
                </c:pt>
                <c:pt idx="86">
                  <c:v>41104</c:v>
                </c:pt>
                <c:pt idx="87">
                  <c:v>52297</c:v>
                </c:pt>
                <c:pt idx="88">
                  <c:v>59267</c:v>
                </c:pt>
                <c:pt idx="89">
                  <c:v>44433</c:v>
                </c:pt>
                <c:pt idx="90">
                  <c:v>38783</c:v>
                </c:pt>
                <c:pt idx="91">
                  <c:v>13160</c:v>
                </c:pt>
                <c:pt idx="92">
                  <c:v>25161</c:v>
                </c:pt>
                <c:pt idx="93">
                  <c:v>41706</c:v>
                </c:pt>
                <c:pt idx="94">
                  <c:v>53713</c:v>
                </c:pt>
                <c:pt idx="95">
                  <c:v>81003</c:v>
                </c:pt>
                <c:pt idx="96">
                  <c:v>62105</c:v>
                </c:pt>
                <c:pt idx="97">
                  <c:v>26958</c:v>
                </c:pt>
                <c:pt idx="98">
                  <c:v>25432</c:v>
                </c:pt>
                <c:pt idx="99">
                  <c:v>29121</c:v>
                </c:pt>
                <c:pt idx="100">
                  <c:v>35136</c:v>
                </c:pt>
                <c:pt idx="101">
                  <c:v>36320</c:v>
                </c:pt>
                <c:pt idx="102">
                  <c:v>35518</c:v>
                </c:pt>
                <c:pt idx="103">
                  <c:v>20478</c:v>
                </c:pt>
                <c:pt idx="104">
                  <c:v>21787</c:v>
                </c:pt>
                <c:pt idx="105">
                  <c:v>29777</c:v>
                </c:pt>
                <c:pt idx="106">
                  <c:v>32397</c:v>
                </c:pt>
                <c:pt idx="107">
                  <c:v>32838</c:v>
                </c:pt>
                <c:pt idx="108">
                  <c:v>30757</c:v>
                </c:pt>
                <c:pt idx="109">
                  <c:v>34505</c:v>
                </c:pt>
                <c:pt idx="110">
                  <c:v>14582</c:v>
                </c:pt>
                <c:pt idx="111">
                  <c:v>8908</c:v>
                </c:pt>
                <c:pt idx="112">
                  <c:v>22397</c:v>
                </c:pt>
                <c:pt idx="113">
                  <c:v>28369</c:v>
                </c:pt>
                <c:pt idx="114">
                  <c:v>28873</c:v>
                </c:pt>
                <c:pt idx="115">
                  <c:v>31170</c:v>
                </c:pt>
                <c:pt idx="116">
                  <c:v>18803</c:v>
                </c:pt>
                <c:pt idx="117">
                  <c:v>19515</c:v>
                </c:pt>
                <c:pt idx="118">
                  <c:v>15317</c:v>
                </c:pt>
                <c:pt idx="119">
                  <c:v>23696</c:v>
                </c:pt>
                <c:pt idx="120">
                  <c:v>31014</c:v>
                </c:pt>
                <c:pt idx="121">
                  <c:v>39514</c:v>
                </c:pt>
                <c:pt idx="122">
                  <c:v>34847</c:v>
                </c:pt>
                <c:pt idx="123">
                  <c:v>36677</c:v>
                </c:pt>
                <c:pt idx="124">
                  <c:v>46578</c:v>
                </c:pt>
                <c:pt idx="125">
                  <c:v>54449</c:v>
                </c:pt>
                <c:pt idx="126">
                  <c:v>39779</c:v>
                </c:pt>
                <c:pt idx="127">
                  <c:v>36071</c:v>
                </c:pt>
                <c:pt idx="128">
                  <c:v>36791</c:v>
                </c:pt>
                <c:pt idx="129">
                  <c:v>25730</c:v>
                </c:pt>
                <c:pt idx="130">
                  <c:v>16638</c:v>
                </c:pt>
                <c:pt idx="131">
                  <c:v>23205</c:v>
                </c:pt>
                <c:pt idx="132">
                  <c:v>36798</c:v>
                </c:pt>
                <c:pt idx="133">
                  <c:v>38222</c:v>
                </c:pt>
                <c:pt idx="134">
                  <c:v>39222</c:v>
                </c:pt>
                <c:pt idx="135">
                  <c:v>34789</c:v>
                </c:pt>
                <c:pt idx="136">
                  <c:v>61151</c:v>
                </c:pt>
                <c:pt idx="137">
                  <c:v>34119</c:v>
                </c:pt>
                <c:pt idx="138">
                  <c:v>37121</c:v>
                </c:pt>
                <c:pt idx="139">
                  <c:v>40867</c:v>
                </c:pt>
                <c:pt idx="140">
                  <c:v>29815</c:v>
                </c:pt>
                <c:pt idx="141">
                  <c:v>50263</c:v>
                </c:pt>
                <c:pt idx="142">
                  <c:v>18909</c:v>
                </c:pt>
                <c:pt idx="143">
                  <c:v>20781</c:v>
                </c:pt>
                <c:pt idx="144">
                  <c:v>23217</c:v>
                </c:pt>
                <c:pt idx="145">
                  <c:v>29813</c:v>
                </c:pt>
                <c:pt idx="146">
                  <c:v>18226</c:v>
                </c:pt>
                <c:pt idx="147">
                  <c:v>16873</c:v>
                </c:pt>
                <c:pt idx="148">
                  <c:v>29722</c:v>
                </c:pt>
                <c:pt idx="149">
                  <c:v>39378</c:v>
                </c:pt>
                <c:pt idx="150">
                  <c:v>45169</c:v>
                </c:pt>
                <c:pt idx="151">
                  <c:v>28151</c:v>
                </c:pt>
                <c:pt idx="152">
                  <c:v>31149</c:v>
                </c:pt>
                <c:pt idx="153">
                  <c:v>22912</c:v>
                </c:pt>
                <c:pt idx="154">
                  <c:v>9411</c:v>
                </c:pt>
                <c:pt idx="155">
                  <c:v>4112</c:v>
                </c:pt>
                <c:pt idx="156">
                  <c:v>16631</c:v>
                </c:pt>
                <c:pt idx="157">
                  <c:v>20163</c:v>
                </c:pt>
                <c:pt idx="158">
                  <c:v>21813</c:v>
                </c:pt>
                <c:pt idx="159">
                  <c:v>17945</c:v>
                </c:pt>
                <c:pt idx="160">
                  <c:v>4626</c:v>
                </c:pt>
                <c:pt idx="161">
                  <c:v>806</c:v>
                </c:pt>
                <c:pt idx="162">
                  <c:v>4764</c:v>
                </c:pt>
                <c:pt idx="163">
                  <c:v>6004</c:v>
                </c:pt>
                <c:pt idx="164">
                  <c:v>13354</c:v>
                </c:pt>
                <c:pt idx="165">
                  <c:v>45574</c:v>
                </c:pt>
                <c:pt idx="166">
                  <c:v>62438</c:v>
                </c:pt>
                <c:pt idx="167">
                  <c:v>33150</c:v>
                </c:pt>
                <c:pt idx="168">
                  <c:v>17487</c:v>
                </c:pt>
                <c:pt idx="169">
                  <c:v>19291</c:v>
                </c:pt>
                <c:pt idx="170">
                  <c:v>31644</c:v>
                </c:pt>
                <c:pt idx="171">
                  <c:v>26385</c:v>
                </c:pt>
                <c:pt idx="172">
                  <c:v>27445</c:v>
                </c:pt>
                <c:pt idx="173">
                  <c:v>38264</c:v>
                </c:pt>
                <c:pt idx="174">
                  <c:v>32277</c:v>
                </c:pt>
                <c:pt idx="175">
                  <c:v>36483</c:v>
                </c:pt>
                <c:pt idx="176">
                  <c:v>46169</c:v>
                </c:pt>
                <c:pt idx="177">
                  <c:v>42465</c:v>
                </c:pt>
                <c:pt idx="178">
                  <c:v>51374</c:v>
                </c:pt>
                <c:pt idx="179">
                  <c:v>53254</c:v>
                </c:pt>
                <c:pt idx="180">
                  <c:v>65146</c:v>
                </c:pt>
                <c:pt idx="181">
                  <c:v>83960</c:v>
                </c:pt>
                <c:pt idx="182">
                  <c:v>80161</c:v>
                </c:pt>
                <c:pt idx="183">
                  <c:v>64475</c:v>
                </c:pt>
                <c:pt idx="184">
                  <c:v>106352</c:v>
                </c:pt>
                <c:pt idx="185">
                  <c:v>101555</c:v>
                </c:pt>
                <c:pt idx="186">
                  <c:v>74305</c:v>
                </c:pt>
                <c:pt idx="187">
                  <c:v>73921</c:v>
                </c:pt>
                <c:pt idx="188">
                  <c:v>53882</c:v>
                </c:pt>
                <c:pt idx="189">
                  <c:v>54090</c:v>
                </c:pt>
                <c:pt idx="190">
                  <c:v>18343</c:v>
                </c:pt>
                <c:pt idx="191">
                  <c:v>26010</c:v>
                </c:pt>
                <c:pt idx="192">
                  <c:v>36814</c:v>
                </c:pt>
                <c:pt idx="193">
                  <c:v>33739</c:v>
                </c:pt>
                <c:pt idx="194">
                  <c:v>25488</c:v>
                </c:pt>
                <c:pt idx="195">
                  <c:v>26963</c:v>
                </c:pt>
                <c:pt idx="196">
                  <c:v>25104</c:v>
                </c:pt>
                <c:pt idx="197">
                  <c:v>29521</c:v>
                </c:pt>
                <c:pt idx="198">
                  <c:v>23345</c:v>
                </c:pt>
                <c:pt idx="199">
                  <c:v>27290</c:v>
                </c:pt>
                <c:pt idx="200">
                  <c:v>61217</c:v>
                </c:pt>
                <c:pt idx="201">
                  <c:v>69699</c:v>
                </c:pt>
                <c:pt idx="202">
                  <c:v>56473</c:v>
                </c:pt>
                <c:pt idx="203">
                  <c:v>32813</c:v>
                </c:pt>
                <c:pt idx="204">
                  <c:v>42362</c:v>
                </c:pt>
                <c:pt idx="205">
                  <c:v>54970</c:v>
                </c:pt>
                <c:pt idx="206">
                  <c:v>67863</c:v>
                </c:pt>
                <c:pt idx="207">
                  <c:v>48423</c:v>
                </c:pt>
                <c:pt idx="208">
                  <c:v>53205</c:v>
                </c:pt>
                <c:pt idx="209">
                  <c:v>51648</c:v>
                </c:pt>
                <c:pt idx="210">
                  <c:v>48029</c:v>
                </c:pt>
                <c:pt idx="211">
                  <c:v>66707</c:v>
                </c:pt>
                <c:pt idx="212">
                  <c:v>90007</c:v>
                </c:pt>
                <c:pt idx="213">
                  <c:v>90727</c:v>
                </c:pt>
                <c:pt idx="214">
                  <c:v>61210</c:v>
                </c:pt>
                <c:pt idx="215">
                  <c:v>58507</c:v>
                </c:pt>
                <c:pt idx="216">
                  <c:v>40406</c:v>
                </c:pt>
                <c:pt idx="217">
                  <c:v>36627</c:v>
                </c:pt>
                <c:pt idx="218">
                  <c:v>59657</c:v>
                </c:pt>
                <c:pt idx="219">
                  <c:v>69417</c:v>
                </c:pt>
                <c:pt idx="220">
                  <c:v>74867</c:v>
                </c:pt>
                <c:pt idx="221">
                  <c:v>36957</c:v>
                </c:pt>
                <c:pt idx="222">
                  <c:v>24304</c:v>
                </c:pt>
                <c:pt idx="223">
                  <c:v>21043</c:v>
                </c:pt>
                <c:pt idx="224">
                  <c:v>21240</c:v>
                </c:pt>
                <c:pt idx="225">
                  <c:v>37375</c:v>
                </c:pt>
                <c:pt idx="226">
                  <c:v>41834</c:v>
                </c:pt>
                <c:pt idx="227">
                  <c:v>18166</c:v>
                </c:pt>
                <c:pt idx="228">
                  <c:v>18678</c:v>
                </c:pt>
                <c:pt idx="229">
                  <c:v>23018</c:v>
                </c:pt>
                <c:pt idx="230">
                  <c:v>20503</c:v>
                </c:pt>
                <c:pt idx="231">
                  <c:v>24641</c:v>
                </c:pt>
                <c:pt idx="232">
                  <c:v>25618</c:v>
                </c:pt>
                <c:pt idx="233">
                  <c:v>23910</c:v>
                </c:pt>
                <c:pt idx="234">
                  <c:v>25622</c:v>
                </c:pt>
                <c:pt idx="235">
                  <c:v>27473</c:v>
                </c:pt>
                <c:pt idx="236">
                  <c:v>26355</c:v>
                </c:pt>
                <c:pt idx="237">
                  <c:v>28748</c:v>
                </c:pt>
                <c:pt idx="238">
                  <c:v>34005</c:v>
                </c:pt>
                <c:pt idx="239">
                  <c:v>36294</c:v>
                </c:pt>
                <c:pt idx="240">
                  <c:v>33433</c:v>
                </c:pt>
                <c:pt idx="241">
                  <c:v>25247</c:v>
                </c:pt>
                <c:pt idx="242">
                  <c:v>27569</c:v>
                </c:pt>
                <c:pt idx="243">
                  <c:v>22031</c:v>
                </c:pt>
                <c:pt idx="244">
                  <c:v>15208</c:v>
                </c:pt>
                <c:pt idx="245">
                  <c:v>15005</c:v>
                </c:pt>
                <c:pt idx="246">
                  <c:v>17210</c:v>
                </c:pt>
                <c:pt idx="247">
                  <c:v>24654</c:v>
                </c:pt>
                <c:pt idx="248">
                  <c:v>23292</c:v>
                </c:pt>
                <c:pt idx="249">
                  <c:v>18264</c:v>
                </c:pt>
                <c:pt idx="250">
                  <c:v>9291</c:v>
                </c:pt>
                <c:pt idx="251">
                  <c:v>6599</c:v>
                </c:pt>
                <c:pt idx="252">
                  <c:v>9749</c:v>
                </c:pt>
                <c:pt idx="253">
                  <c:v>21677</c:v>
                </c:pt>
                <c:pt idx="254">
                  <c:v>24744</c:v>
                </c:pt>
                <c:pt idx="255">
                  <c:v>33901</c:v>
                </c:pt>
                <c:pt idx="256">
                  <c:v>40058</c:v>
                </c:pt>
                <c:pt idx="257">
                  <c:v>36670</c:v>
                </c:pt>
                <c:pt idx="258">
                  <c:v>18087</c:v>
                </c:pt>
                <c:pt idx="259">
                  <c:v>27066</c:v>
                </c:pt>
                <c:pt idx="260">
                  <c:v>34897</c:v>
                </c:pt>
                <c:pt idx="261">
                  <c:v>38166</c:v>
                </c:pt>
                <c:pt idx="262">
                  <c:v>37831</c:v>
                </c:pt>
                <c:pt idx="263">
                  <c:v>43754</c:v>
                </c:pt>
                <c:pt idx="264">
                  <c:v>51476</c:v>
                </c:pt>
                <c:pt idx="265">
                  <c:v>38041</c:v>
                </c:pt>
                <c:pt idx="266">
                  <c:v>34085</c:v>
                </c:pt>
                <c:pt idx="267">
                  <c:v>30710</c:v>
                </c:pt>
                <c:pt idx="268">
                  <c:v>48713</c:v>
                </c:pt>
                <c:pt idx="269">
                  <c:v>78689</c:v>
                </c:pt>
                <c:pt idx="270">
                  <c:v>86259</c:v>
                </c:pt>
                <c:pt idx="271">
                  <c:v>60154</c:v>
                </c:pt>
                <c:pt idx="272">
                  <c:v>57031</c:v>
                </c:pt>
                <c:pt idx="273">
                  <c:v>32370</c:v>
                </c:pt>
                <c:pt idx="274">
                  <c:v>23987</c:v>
                </c:pt>
                <c:pt idx="275">
                  <c:v>26908</c:v>
                </c:pt>
                <c:pt idx="276">
                  <c:v>29816</c:v>
                </c:pt>
                <c:pt idx="277">
                  <c:v>41127</c:v>
                </c:pt>
                <c:pt idx="278">
                  <c:v>55551</c:v>
                </c:pt>
                <c:pt idx="279">
                  <c:v>64630</c:v>
                </c:pt>
                <c:pt idx="280">
                  <c:v>59556</c:v>
                </c:pt>
                <c:pt idx="281">
                  <c:v>45564</c:v>
                </c:pt>
                <c:pt idx="282">
                  <c:v>26396</c:v>
                </c:pt>
                <c:pt idx="283">
                  <c:v>42589</c:v>
                </c:pt>
                <c:pt idx="284">
                  <c:v>49889</c:v>
                </c:pt>
                <c:pt idx="285">
                  <c:v>63893</c:v>
                </c:pt>
                <c:pt idx="286">
                  <c:v>49274</c:v>
                </c:pt>
                <c:pt idx="287">
                  <c:v>34248</c:v>
                </c:pt>
                <c:pt idx="288">
                  <c:v>32644</c:v>
                </c:pt>
                <c:pt idx="289">
                  <c:v>31113</c:v>
                </c:pt>
                <c:pt idx="290">
                  <c:v>44578</c:v>
                </c:pt>
                <c:pt idx="291">
                  <c:v>43665</c:v>
                </c:pt>
                <c:pt idx="292">
                  <c:v>37570</c:v>
                </c:pt>
                <c:pt idx="293">
                  <c:v>41841</c:v>
                </c:pt>
                <c:pt idx="294">
                  <c:v>47270</c:v>
                </c:pt>
                <c:pt idx="295">
                  <c:v>51331</c:v>
                </c:pt>
                <c:pt idx="296">
                  <c:v>45603</c:v>
                </c:pt>
                <c:pt idx="297">
                  <c:v>41518</c:v>
                </c:pt>
                <c:pt idx="298">
                  <c:v>71002</c:v>
                </c:pt>
                <c:pt idx="299">
                  <c:v>83324</c:v>
                </c:pt>
                <c:pt idx="300">
                  <c:v>57430</c:v>
                </c:pt>
                <c:pt idx="301">
                  <c:v>49979</c:v>
                </c:pt>
                <c:pt idx="302">
                  <c:v>50132</c:v>
                </c:pt>
                <c:pt idx="303">
                  <c:v>63809</c:v>
                </c:pt>
                <c:pt idx="304">
                  <c:v>44420</c:v>
                </c:pt>
                <c:pt idx="305">
                  <c:v>48172</c:v>
                </c:pt>
                <c:pt idx="306">
                  <c:v>34750</c:v>
                </c:pt>
                <c:pt idx="307">
                  <c:v>43670</c:v>
                </c:pt>
                <c:pt idx="308">
                  <c:v>29792</c:v>
                </c:pt>
                <c:pt idx="309">
                  <c:v>23601</c:v>
                </c:pt>
                <c:pt idx="310">
                  <c:v>23061</c:v>
                </c:pt>
              </c:numCache>
            </c:numRef>
          </c:val>
          <c:extLst>
            <c:ext xmlns:c16="http://schemas.microsoft.com/office/drawing/2014/chart" uri="{C3380CC4-5D6E-409C-BE32-E72D297353CC}">
              <c16:uniqueId val="{00000000-CE87-4C0F-927F-F8AA743264EC}"/>
            </c:ext>
          </c:extLst>
        </c:ser>
        <c:dLbls>
          <c:showLegendKey val="0"/>
          <c:showVal val="0"/>
          <c:showCatName val="0"/>
          <c:showSerName val="0"/>
          <c:showPercent val="0"/>
          <c:showBubbleSize val="0"/>
        </c:dLbls>
        <c:gapWidth val="219"/>
        <c:overlap val="-27"/>
        <c:axId val="309907088"/>
        <c:axId val="309910368"/>
      </c:barChart>
      <c:dateAx>
        <c:axId val="309907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10368"/>
        <c:crosses val="autoZero"/>
        <c:auto val="1"/>
        <c:lblOffset val="100"/>
        <c:baseTimeUnit val="days"/>
      </c:dateAx>
      <c:valAx>
        <c:axId val="30991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0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42114-2114-4F97-8AE8-A07D34F9F207}"/>
              </a:ext>
            </a:extLst>
          </p:cNvPr>
          <p:cNvSpPr>
            <a:spLocks noGrp="1"/>
          </p:cNvSpPr>
          <p:nvPr>
            <p:ph type="ctrTitle"/>
          </p:nvPr>
        </p:nvSpPr>
        <p:spPr/>
        <p:txBody>
          <a:bodyPr/>
          <a:lstStyle/>
          <a:p>
            <a:r>
              <a:rPr lang="en-US"/>
              <a:t>Reporte Ejecutivo Mensual</a:t>
            </a:r>
          </a:p>
        </p:txBody>
      </p:sp>
      <p:sp>
        <p:nvSpPr>
          <p:cNvPr id="3" name="Subtitle 2">
            <a:extLst>
              <a:ext uri="{FF2B5EF4-FFF2-40B4-BE49-F238E27FC236}">
                <a16:creationId xmlns:a16="http://schemas.microsoft.com/office/drawing/2014/main" id="{349AE057-DEDD-483F-A65B-7795F377A1CF}"/>
              </a:ext>
            </a:extLst>
          </p:cNvPr>
          <p:cNvSpPr>
            <a:spLocks noGrp="1"/>
          </p:cNvSpPr>
          <p:nvPr>
            <p:ph type="subTitle" idx="1"/>
          </p:nvPr>
        </p:nvSpPr>
        <p:spPr/>
        <p:txBody>
          <a:bodyPr/>
          <a:lstStyle/>
          <a:p>
            <a:r>
              <a:rPr lang="en-US"/>
              <a:t>Vindi</a:t>
            </a:r>
          </a:p>
        </p:txBody>
      </p:sp>
    </p:spTree>
    <p:extLst>
      <p:ext uri="{BB962C8B-B14F-4D97-AF65-F5344CB8AC3E}">
        <p14:creationId xmlns:p14="http://schemas.microsoft.com/office/powerpoint/2010/main" val="2929796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93DE9-94B9-4BE7-A792-FA4DF42F8B29}"/>
              </a:ext>
            </a:extLst>
          </p:cNvPr>
          <p:cNvSpPr>
            <a:spLocks noGrp="1"/>
          </p:cNvSpPr>
          <p:nvPr>
            <p:ph type="title"/>
          </p:nvPr>
        </p:nvSpPr>
        <p:spPr/>
        <p:txBody>
          <a:bodyPr/>
          <a:lstStyle/>
          <a:p>
            <a:r>
              <a:rPr lang="es-ES"/>
              <a:t>Facebook # de Fans y Crecimiento en 30 días. | Completo</a:t>
            </a:r>
            <a:endParaRPr lang="en-US"/>
          </a:p>
        </p:txBody>
      </p:sp>
      <p:graphicFrame>
        <p:nvGraphicFramePr>
          <p:cNvPr id="5" name="Table Placeholder 4">
            <a:extLst>
              <a:ext uri="{FF2B5EF4-FFF2-40B4-BE49-F238E27FC236}">
                <a16:creationId xmlns:a16="http://schemas.microsoft.com/office/drawing/2014/main" id="{863370D7-492A-4F69-85E7-B9CAB35326ED}"/>
              </a:ext>
            </a:extLst>
          </p:cNvPr>
          <p:cNvGraphicFramePr>
            <a:graphicFrameLocks noGrp="1"/>
          </p:cNvGraphicFramePr>
          <p:nvPr>
            <p:ph type="tbl" sz="quarter" idx="13"/>
            <p:extLst>
              <p:ext uri="{D42A27DB-BD31-4B8C-83A1-F6EECF244321}">
                <p14:modId xmlns:p14="http://schemas.microsoft.com/office/powerpoint/2010/main" val="1645208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1580655"/>
                    </a:ext>
                  </a:extLst>
                </a:gridCol>
                <a:gridCol w="1234440">
                  <a:extLst>
                    <a:ext uri="{9D8B030D-6E8A-4147-A177-3AD203B41FA5}">
                      <a16:colId xmlns:a16="http://schemas.microsoft.com/office/drawing/2014/main" val="547821387"/>
                    </a:ext>
                  </a:extLst>
                </a:gridCol>
                <a:gridCol w="822960">
                  <a:extLst>
                    <a:ext uri="{9D8B030D-6E8A-4147-A177-3AD203B41FA5}">
                      <a16:colId xmlns:a16="http://schemas.microsoft.com/office/drawing/2014/main" val="19106497"/>
                    </a:ext>
                  </a:extLst>
                </a:gridCol>
                <a:gridCol w="822960">
                  <a:extLst>
                    <a:ext uri="{9D8B030D-6E8A-4147-A177-3AD203B41FA5}">
                      <a16:colId xmlns:a16="http://schemas.microsoft.com/office/drawing/2014/main" val="3409332008"/>
                    </a:ext>
                  </a:extLst>
                </a:gridCol>
                <a:gridCol w="822960">
                  <a:extLst>
                    <a:ext uri="{9D8B030D-6E8A-4147-A177-3AD203B41FA5}">
                      <a16:colId xmlns:a16="http://schemas.microsoft.com/office/drawing/2014/main" val="1574170158"/>
                    </a:ext>
                  </a:extLst>
                </a:gridCol>
                <a:gridCol w="822960">
                  <a:extLst>
                    <a:ext uri="{9D8B030D-6E8A-4147-A177-3AD203B41FA5}">
                      <a16:colId xmlns:a16="http://schemas.microsoft.com/office/drawing/2014/main" val="3112667509"/>
                    </a:ext>
                  </a:extLst>
                </a:gridCol>
                <a:gridCol w="822960">
                  <a:extLst>
                    <a:ext uri="{9D8B030D-6E8A-4147-A177-3AD203B41FA5}">
                      <a16:colId xmlns:a16="http://schemas.microsoft.com/office/drawing/2014/main" val="230084064"/>
                    </a:ext>
                  </a:extLst>
                </a:gridCol>
                <a:gridCol w="822960">
                  <a:extLst>
                    <a:ext uri="{9D8B030D-6E8A-4147-A177-3AD203B41FA5}">
                      <a16:colId xmlns:a16="http://schemas.microsoft.com/office/drawing/2014/main" val="219880511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070397596"/>
                  </a:ext>
                </a:extLst>
              </a:tr>
              <a:tr h="370840">
                <a:tc>
                  <a:txBody>
                    <a:bodyPr/>
                    <a:lstStyle/>
                    <a:p>
                      <a:r>
                        <a:rPr lang="en-US" sz="1000"/>
                        <a:t>Musi</a:t>
                      </a:r>
                    </a:p>
                  </a:txBody>
                  <a:tcPr/>
                </a:tc>
                <a:tc>
                  <a:txBody>
                    <a:bodyPr/>
                    <a:lstStyle/>
                    <a:p>
                      <a:r>
                        <a:rPr lang="en-US" sz="1000"/>
                        <a:t>100554</a:t>
                      </a:r>
                    </a:p>
                  </a:txBody>
                  <a:tcPr/>
                </a:tc>
                <a:tc>
                  <a:txBody>
                    <a:bodyPr/>
                    <a:lstStyle/>
                    <a:p>
                      <a:r>
                        <a:rPr lang="en-US" sz="1000"/>
                        <a:t>-10</a:t>
                      </a:r>
                    </a:p>
                  </a:txBody>
                  <a:tcPr/>
                </a:tc>
                <a:tc>
                  <a:txBody>
                    <a:bodyPr/>
                    <a:lstStyle/>
                    <a:p>
                      <a:r>
                        <a:rPr lang="en-US" sz="1000"/>
                        <a:t>-0.0 %</a:t>
                      </a:r>
                    </a:p>
                  </a:txBody>
                  <a:tcPr/>
                </a:tc>
                <a:tc>
                  <a:txBody>
                    <a:bodyPr/>
                    <a:lstStyle/>
                    <a:p>
                      <a:r>
                        <a:rPr lang="en-US" sz="1000"/>
                        <a:t>-12</a:t>
                      </a:r>
                    </a:p>
                  </a:txBody>
                  <a:tcPr/>
                </a:tc>
                <a:tc>
                  <a:txBody>
                    <a:bodyPr/>
                    <a:lstStyle/>
                    <a:p>
                      <a:r>
                        <a:rPr lang="en-US" sz="1000"/>
                        <a:t>-0.0 %</a:t>
                      </a:r>
                    </a:p>
                  </a:txBody>
                  <a:tcPr/>
                </a:tc>
                <a:tc>
                  <a:txBody>
                    <a:bodyPr/>
                    <a:lstStyle/>
                    <a:p>
                      <a:r>
                        <a:rPr lang="en-US" sz="1000"/>
                        <a:t>1980</a:t>
                      </a:r>
                    </a:p>
                  </a:txBody>
                  <a:tcPr/>
                </a:tc>
                <a:tc>
                  <a:txBody>
                    <a:bodyPr/>
                    <a:lstStyle/>
                    <a:p>
                      <a:r>
                        <a:rPr lang="en-US" sz="1000"/>
                        <a:t>2.0 %</a:t>
                      </a:r>
                    </a:p>
                  </a:txBody>
                  <a:tcPr/>
                </a:tc>
                <a:extLst>
                  <a:ext uri="{0D108BD9-81ED-4DB2-BD59-A6C34878D82A}">
                    <a16:rowId xmlns:a16="http://schemas.microsoft.com/office/drawing/2014/main" val="2896996581"/>
                  </a:ext>
                </a:extLst>
              </a:tr>
              <a:tr h="370840">
                <a:tc>
                  <a:txBody>
                    <a:bodyPr/>
                    <a:lstStyle/>
                    <a:p>
                      <a:r>
                        <a:rPr lang="en-US" sz="1000"/>
                        <a:t>Fresh Market</a:t>
                      </a:r>
                    </a:p>
                  </a:txBody>
                  <a:tcPr/>
                </a:tc>
                <a:tc>
                  <a:txBody>
                    <a:bodyPr/>
                    <a:lstStyle/>
                    <a:p>
                      <a:r>
                        <a:rPr lang="en-US" sz="1000"/>
                        <a:t>74214</a:t>
                      </a:r>
                    </a:p>
                  </a:txBody>
                  <a:tcPr/>
                </a:tc>
                <a:tc>
                  <a:txBody>
                    <a:bodyPr/>
                    <a:lstStyle/>
                    <a:p>
                      <a:r>
                        <a:rPr lang="en-US" sz="1000"/>
                        <a:t>62</a:t>
                      </a:r>
                    </a:p>
                  </a:txBody>
                  <a:tcPr/>
                </a:tc>
                <a:tc>
                  <a:txBody>
                    <a:bodyPr/>
                    <a:lstStyle/>
                    <a:p>
                      <a:r>
                        <a:rPr lang="en-US" sz="1000"/>
                        <a:t>0.1 %</a:t>
                      </a:r>
                    </a:p>
                  </a:txBody>
                  <a:tcPr/>
                </a:tc>
                <a:tc>
                  <a:txBody>
                    <a:bodyPr/>
                    <a:lstStyle/>
                    <a:p>
                      <a:r>
                        <a:rPr lang="en-US" sz="1000"/>
                        <a:t>125</a:t>
                      </a:r>
                    </a:p>
                  </a:txBody>
                  <a:tcPr/>
                </a:tc>
                <a:tc>
                  <a:txBody>
                    <a:bodyPr/>
                    <a:lstStyle/>
                    <a:p>
                      <a:r>
                        <a:rPr lang="en-US" sz="1000"/>
                        <a:t>0.2 %</a:t>
                      </a:r>
                    </a:p>
                  </a:txBody>
                  <a:tcPr/>
                </a:tc>
                <a:tc>
                  <a:txBody>
                    <a:bodyPr/>
                    <a:lstStyle/>
                    <a:p>
                      <a:r>
                        <a:rPr lang="en-US" sz="1000"/>
                        <a:t>211</a:t>
                      </a:r>
                    </a:p>
                  </a:txBody>
                  <a:tcPr/>
                </a:tc>
                <a:tc>
                  <a:txBody>
                    <a:bodyPr/>
                    <a:lstStyle/>
                    <a:p>
                      <a:r>
                        <a:rPr lang="en-US" sz="1000"/>
                        <a:t>0.3 %</a:t>
                      </a:r>
                    </a:p>
                  </a:txBody>
                  <a:tcPr/>
                </a:tc>
                <a:extLst>
                  <a:ext uri="{0D108BD9-81ED-4DB2-BD59-A6C34878D82A}">
                    <a16:rowId xmlns:a16="http://schemas.microsoft.com/office/drawing/2014/main" val="3472209140"/>
                  </a:ext>
                </a:extLst>
              </a:tr>
              <a:tr h="370840">
                <a:tc>
                  <a:txBody>
                    <a:bodyPr/>
                    <a:lstStyle/>
                    <a:p>
                      <a:r>
                        <a:rPr lang="en-US" sz="1000"/>
                        <a:t>ampm</a:t>
                      </a:r>
                    </a:p>
                  </a:txBody>
                  <a:tcPr/>
                </a:tc>
                <a:tc>
                  <a:txBody>
                    <a:bodyPr/>
                    <a:lstStyle/>
                    <a:p>
                      <a:r>
                        <a:rPr lang="en-US" sz="1000"/>
                        <a:t>174208</a:t>
                      </a:r>
                    </a:p>
                  </a:txBody>
                  <a:tcPr/>
                </a:tc>
                <a:tc>
                  <a:txBody>
                    <a:bodyPr/>
                    <a:lstStyle/>
                    <a:p>
                      <a:r>
                        <a:rPr lang="en-US" sz="1000"/>
                        <a:t>36</a:t>
                      </a:r>
                    </a:p>
                  </a:txBody>
                  <a:tcPr/>
                </a:tc>
                <a:tc>
                  <a:txBody>
                    <a:bodyPr/>
                    <a:lstStyle/>
                    <a:p>
                      <a:r>
                        <a:rPr lang="en-US" sz="1000"/>
                        <a:t>0.0 %</a:t>
                      </a:r>
                    </a:p>
                  </a:txBody>
                  <a:tcPr/>
                </a:tc>
                <a:tc>
                  <a:txBody>
                    <a:bodyPr/>
                    <a:lstStyle/>
                    <a:p>
                      <a:r>
                        <a:rPr lang="en-US" sz="1000"/>
                        <a:t>37</a:t>
                      </a:r>
                    </a:p>
                  </a:txBody>
                  <a:tcPr/>
                </a:tc>
                <a:tc>
                  <a:txBody>
                    <a:bodyPr/>
                    <a:lstStyle/>
                    <a:p>
                      <a:r>
                        <a:rPr lang="en-US" sz="1000"/>
                        <a:t>0.0 %</a:t>
                      </a:r>
                    </a:p>
                  </a:txBody>
                  <a:tcPr/>
                </a:tc>
                <a:tc>
                  <a:txBody>
                    <a:bodyPr/>
                    <a:lstStyle/>
                    <a:p>
                      <a:r>
                        <a:rPr lang="en-US" sz="1000"/>
                        <a:t>148</a:t>
                      </a:r>
                    </a:p>
                  </a:txBody>
                  <a:tcPr/>
                </a:tc>
                <a:tc>
                  <a:txBody>
                    <a:bodyPr/>
                    <a:lstStyle/>
                    <a:p>
                      <a:r>
                        <a:rPr lang="en-US" sz="1000"/>
                        <a:t>0.1 %</a:t>
                      </a:r>
                    </a:p>
                  </a:txBody>
                  <a:tcPr/>
                </a:tc>
                <a:extLst>
                  <a:ext uri="{0D108BD9-81ED-4DB2-BD59-A6C34878D82A}">
                    <a16:rowId xmlns:a16="http://schemas.microsoft.com/office/drawing/2014/main" val="1154366988"/>
                  </a:ext>
                </a:extLst>
              </a:tr>
              <a:tr h="370840">
                <a:tc>
                  <a:txBody>
                    <a:bodyPr/>
                    <a:lstStyle/>
                    <a:p>
                      <a:r>
                        <a:rPr lang="en-US" sz="1000"/>
                        <a:t>Vindi</a:t>
                      </a:r>
                    </a:p>
                  </a:txBody>
                  <a:tcPr/>
                </a:tc>
                <a:tc>
                  <a:txBody>
                    <a:bodyPr/>
                    <a:lstStyle/>
                    <a:p>
                      <a:r>
                        <a:rPr lang="en-US" sz="1000"/>
                        <a:t>100849</a:t>
                      </a:r>
                    </a:p>
                  </a:txBody>
                  <a:tcPr/>
                </a:tc>
                <a:tc>
                  <a:txBody>
                    <a:bodyPr/>
                    <a:lstStyle/>
                    <a:p>
                      <a:r>
                        <a:rPr lang="en-US" sz="1000"/>
                        <a:t>38</a:t>
                      </a:r>
                    </a:p>
                  </a:txBody>
                  <a:tcPr/>
                </a:tc>
                <a:tc>
                  <a:txBody>
                    <a:bodyPr/>
                    <a:lstStyle/>
                    <a:p>
                      <a:r>
                        <a:rPr lang="en-US" sz="1000"/>
                        <a:t>0.0 %</a:t>
                      </a:r>
                    </a:p>
                  </a:txBody>
                  <a:tcPr/>
                </a:tc>
                <a:tc>
                  <a:txBody>
                    <a:bodyPr/>
                    <a:lstStyle/>
                    <a:p>
                      <a:r>
                        <a:rPr lang="en-US" sz="1000"/>
                        <a:t>56</a:t>
                      </a:r>
                    </a:p>
                  </a:txBody>
                  <a:tcPr/>
                </a:tc>
                <a:tc>
                  <a:txBody>
                    <a:bodyPr/>
                    <a:lstStyle/>
                    <a:p>
                      <a:r>
                        <a:rPr lang="en-US" sz="1000"/>
                        <a:t>0.1 %</a:t>
                      </a:r>
                    </a:p>
                  </a:txBody>
                  <a:tcPr/>
                </a:tc>
                <a:tc>
                  <a:txBody>
                    <a:bodyPr/>
                    <a:lstStyle/>
                    <a:p>
                      <a:r>
                        <a:rPr lang="en-US" sz="1000"/>
                        <a:t>108</a:t>
                      </a:r>
                    </a:p>
                  </a:txBody>
                  <a:tcPr/>
                </a:tc>
                <a:tc>
                  <a:txBody>
                    <a:bodyPr/>
                    <a:lstStyle/>
                    <a:p>
                      <a:r>
                        <a:rPr lang="en-US" sz="1000"/>
                        <a:t>0.1 %</a:t>
                      </a:r>
                    </a:p>
                  </a:txBody>
                  <a:tcPr/>
                </a:tc>
                <a:extLst>
                  <a:ext uri="{0D108BD9-81ED-4DB2-BD59-A6C34878D82A}">
                    <a16:rowId xmlns:a16="http://schemas.microsoft.com/office/drawing/2014/main" val="3714081209"/>
                  </a:ext>
                </a:extLst>
              </a:tr>
            </a:tbl>
          </a:graphicData>
        </a:graphic>
      </p:graphicFrame>
      <p:sp>
        <p:nvSpPr>
          <p:cNvPr id="4" name="Text Placeholder 3">
            <a:extLst>
              <a:ext uri="{FF2B5EF4-FFF2-40B4-BE49-F238E27FC236}">
                <a16:creationId xmlns:a16="http://schemas.microsoft.com/office/drawing/2014/main" id="{43206470-9B26-4AC1-95F3-49C73AEDA50C}"/>
              </a:ext>
            </a:extLst>
          </p:cNvPr>
          <p:cNvSpPr>
            <a:spLocks noGrp="1"/>
          </p:cNvSpPr>
          <p:nvPr>
            <p:ph type="body" sz="quarter" idx="14"/>
          </p:nvPr>
        </p:nvSpPr>
        <p:spPr/>
        <p:txBody>
          <a:bodyPr/>
          <a:lstStyle/>
          <a:p>
            <a:r>
              <a:rPr lang="en-US"/>
              <a:t>10/08/2019 - 11/07/2019</a:t>
            </a:r>
          </a:p>
        </p:txBody>
      </p:sp>
    </p:spTree>
    <p:extLst>
      <p:ext uri="{BB962C8B-B14F-4D97-AF65-F5344CB8AC3E}">
        <p14:creationId xmlns:p14="http://schemas.microsoft.com/office/powerpoint/2010/main" val="1832978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15690-D9A8-44D5-BA1F-40918C7F697C}"/>
              </a:ext>
            </a:extLst>
          </p:cNvPr>
          <p:cNvSpPr>
            <a:spLocks noGrp="1"/>
          </p:cNvSpPr>
          <p:nvPr>
            <p:ph type="title"/>
          </p:nvPr>
        </p:nvSpPr>
        <p:spPr/>
        <p:txBody>
          <a:bodyPr/>
          <a:lstStyle/>
          <a:p>
            <a:r>
              <a:rPr lang="es-ES"/>
              <a:t>Facebook Interaction Rate: % de interacción normalizado para comparación. | Completo</a:t>
            </a:r>
            <a:endParaRPr lang="en-US"/>
          </a:p>
        </p:txBody>
      </p:sp>
      <p:graphicFrame>
        <p:nvGraphicFramePr>
          <p:cNvPr id="6" name="Chart Placeholder 5">
            <a:extLst>
              <a:ext uri="{FF2B5EF4-FFF2-40B4-BE49-F238E27FC236}">
                <a16:creationId xmlns:a16="http://schemas.microsoft.com/office/drawing/2014/main" id="{55B69A33-11F7-4A73-80DD-657963331C14}"/>
              </a:ext>
            </a:extLst>
          </p:cNvPr>
          <p:cNvGraphicFramePr>
            <a:graphicFrameLocks noGrp="1"/>
          </p:cNvGraphicFramePr>
          <p:nvPr>
            <p:ph type="chart" sz="quarter" idx="13"/>
            <p:extLst>
              <p:ext uri="{D42A27DB-BD31-4B8C-83A1-F6EECF244321}">
                <p14:modId xmlns:p14="http://schemas.microsoft.com/office/powerpoint/2010/main" val="81788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21EC27-F50D-452F-9DD3-C2719A040C01}"/>
              </a:ext>
            </a:extLst>
          </p:cNvPr>
          <p:cNvSpPr>
            <a:spLocks noGrp="1"/>
          </p:cNvSpPr>
          <p:nvPr>
            <p:ph type="body" sz="quarter" idx="14"/>
          </p:nvPr>
        </p:nvSpPr>
        <p:spPr/>
        <p:txBody>
          <a:bodyPr/>
          <a:lstStyle/>
          <a:p>
            <a:r>
              <a:rPr lang="en-US"/>
              <a:t>01/01/2019 - 11/07/2019</a:t>
            </a:r>
          </a:p>
        </p:txBody>
      </p:sp>
      <p:sp>
        <p:nvSpPr>
          <p:cNvPr id="5" name="Footer Placeholder 4">
            <a:extLst>
              <a:ext uri="{FF2B5EF4-FFF2-40B4-BE49-F238E27FC236}">
                <a16:creationId xmlns:a16="http://schemas.microsoft.com/office/drawing/2014/main" id="{4646EE29-F761-4B02-8494-5CB5B936E3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5013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EE942-4D04-4BD8-AF39-2967306569F0}"/>
              </a:ext>
            </a:extLst>
          </p:cNvPr>
          <p:cNvSpPr>
            <a:spLocks noGrp="1"/>
          </p:cNvSpPr>
          <p:nvPr>
            <p:ph type="title"/>
          </p:nvPr>
        </p:nvSpPr>
        <p:spPr/>
        <p:txBody>
          <a:bodyPr/>
          <a:lstStyle/>
          <a:p>
            <a:r>
              <a:rPr lang="en-US"/>
              <a:t>Facebook Total de Interacciones: Shares + Reacciones + Comentarios | Completo</a:t>
            </a:r>
          </a:p>
        </p:txBody>
      </p:sp>
      <p:graphicFrame>
        <p:nvGraphicFramePr>
          <p:cNvPr id="6" name="Chart Placeholder 5">
            <a:extLst>
              <a:ext uri="{FF2B5EF4-FFF2-40B4-BE49-F238E27FC236}">
                <a16:creationId xmlns:a16="http://schemas.microsoft.com/office/drawing/2014/main" id="{BB19A5AC-ADC5-4F87-915A-16A59669BFB5}"/>
              </a:ext>
            </a:extLst>
          </p:cNvPr>
          <p:cNvGraphicFramePr>
            <a:graphicFrameLocks noGrp="1"/>
          </p:cNvGraphicFramePr>
          <p:nvPr>
            <p:ph type="chart" sz="quarter" idx="13"/>
            <p:extLst>
              <p:ext uri="{D42A27DB-BD31-4B8C-83A1-F6EECF244321}">
                <p14:modId xmlns:p14="http://schemas.microsoft.com/office/powerpoint/2010/main" val="1049232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522461-8E67-4C97-84EC-9E2C0FAD409D}"/>
              </a:ext>
            </a:extLst>
          </p:cNvPr>
          <p:cNvSpPr>
            <a:spLocks noGrp="1"/>
          </p:cNvSpPr>
          <p:nvPr>
            <p:ph type="body" sz="quarter" idx="14"/>
          </p:nvPr>
        </p:nvSpPr>
        <p:spPr/>
        <p:txBody>
          <a:bodyPr/>
          <a:lstStyle/>
          <a:p>
            <a:r>
              <a:rPr lang="en-US"/>
              <a:t>01/01/2019 - 11/07/2019</a:t>
            </a:r>
          </a:p>
        </p:txBody>
      </p:sp>
      <p:sp>
        <p:nvSpPr>
          <p:cNvPr id="5" name="Footer Placeholder 4">
            <a:extLst>
              <a:ext uri="{FF2B5EF4-FFF2-40B4-BE49-F238E27FC236}">
                <a16:creationId xmlns:a16="http://schemas.microsoft.com/office/drawing/2014/main" id="{1F3F3260-C187-4853-9749-67C6A8E73F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2310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4227B-BB3D-4CC5-8223-E4908BC12AF2}"/>
              </a:ext>
            </a:extLst>
          </p:cNvPr>
          <p:cNvSpPr>
            <a:spLocks noGrp="1"/>
          </p:cNvSpPr>
          <p:nvPr>
            <p:ph type="title"/>
          </p:nvPr>
        </p:nvSpPr>
        <p:spPr/>
        <p:txBody>
          <a:bodyPr/>
          <a:lstStyle/>
          <a:p>
            <a:r>
              <a:rPr lang="es-ES"/>
              <a:t>Facebook Alcance Total: # de personas únicas que vieron nuestros mensajes. | Completo</a:t>
            </a:r>
            <a:endParaRPr lang="en-US"/>
          </a:p>
        </p:txBody>
      </p:sp>
      <p:graphicFrame>
        <p:nvGraphicFramePr>
          <p:cNvPr id="6" name="Chart Placeholder 5">
            <a:extLst>
              <a:ext uri="{FF2B5EF4-FFF2-40B4-BE49-F238E27FC236}">
                <a16:creationId xmlns:a16="http://schemas.microsoft.com/office/drawing/2014/main" id="{3AEA4935-7D57-4626-B013-E17389D12908}"/>
              </a:ext>
            </a:extLst>
          </p:cNvPr>
          <p:cNvGraphicFramePr>
            <a:graphicFrameLocks noGrp="1"/>
          </p:cNvGraphicFramePr>
          <p:nvPr>
            <p:ph type="chart" sz="quarter" idx="13"/>
            <p:extLst>
              <p:ext uri="{D42A27DB-BD31-4B8C-83A1-F6EECF244321}">
                <p14:modId xmlns:p14="http://schemas.microsoft.com/office/powerpoint/2010/main" val="750357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B81075-BA9E-42EC-ABAC-D029B766F053}"/>
              </a:ext>
            </a:extLst>
          </p:cNvPr>
          <p:cNvSpPr>
            <a:spLocks noGrp="1"/>
          </p:cNvSpPr>
          <p:nvPr>
            <p:ph type="body" sz="quarter" idx="14"/>
          </p:nvPr>
        </p:nvSpPr>
        <p:spPr/>
        <p:txBody>
          <a:bodyPr/>
          <a:lstStyle/>
          <a:p>
            <a:r>
              <a:rPr lang="en-US"/>
              <a:t>01/01/2019 - 11/07/2019</a:t>
            </a:r>
          </a:p>
        </p:txBody>
      </p:sp>
      <p:sp>
        <p:nvSpPr>
          <p:cNvPr id="5" name="Footer Placeholder 4">
            <a:extLst>
              <a:ext uri="{FF2B5EF4-FFF2-40B4-BE49-F238E27FC236}">
                <a16:creationId xmlns:a16="http://schemas.microsoft.com/office/drawing/2014/main" id="{A4392159-3051-47BD-A8AC-BF4EF5E2F2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602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7A547-274A-41D5-BFF9-5173377B8A5C}"/>
              </a:ext>
            </a:extLst>
          </p:cNvPr>
          <p:cNvSpPr>
            <a:spLocks noGrp="1"/>
          </p:cNvSpPr>
          <p:nvPr>
            <p:ph type="title"/>
          </p:nvPr>
        </p:nvSpPr>
        <p:spPr/>
        <p:txBody>
          <a:bodyPr/>
          <a:lstStyle/>
          <a:p>
            <a:r>
              <a:rPr lang="es-ES"/>
              <a:t>Facebook Top 20 publicaciones con más interacción. | Completo - 1 of 21</a:t>
            </a:r>
            <a:endParaRPr lang="en-US"/>
          </a:p>
        </p:txBody>
      </p:sp>
      <p:graphicFrame>
        <p:nvGraphicFramePr>
          <p:cNvPr id="5" name="Table Placeholder 4">
            <a:extLst>
              <a:ext uri="{FF2B5EF4-FFF2-40B4-BE49-F238E27FC236}">
                <a16:creationId xmlns:a16="http://schemas.microsoft.com/office/drawing/2014/main" id="{DEAB7034-EFCE-4EF6-A920-53426B6ADC30}"/>
              </a:ext>
            </a:extLst>
          </p:cNvPr>
          <p:cNvGraphicFramePr>
            <a:graphicFrameLocks noGrp="1"/>
          </p:cNvGraphicFramePr>
          <p:nvPr>
            <p:ph type="tbl" sz="quarter" idx="13"/>
            <p:extLst>
              <p:ext uri="{D42A27DB-BD31-4B8C-83A1-F6EECF244321}">
                <p14:modId xmlns:p14="http://schemas.microsoft.com/office/powerpoint/2010/main" val="3848396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59439766"/>
                    </a:ext>
                  </a:extLst>
                </a:gridCol>
                <a:gridCol w="905256">
                  <a:extLst>
                    <a:ext uri="{9D8B030D-6E8A-4147-A177-3AD203B41FA5}">
                      <a16:colId xmlns:a16="http://schemas.microsoft.com/office/drawing/2014/main" val="144331905"/>
                    </a:ext>
                  </a:extLst>
                </a:gridCol>
                <a:gridCol w="658368">
                  <a:extLst>
                    <a:ext uri="{9D8B030D-6E8A-4147-A177-3AD203B41FA5}">
                      <a16:colId xmlns:a16="http://schemas.microsoft.com/office/drawing/2014/main" val="3971641645"/>
                    </a:ext>
                  </a:extLst>
                </a:gridCol>
                <a:gridCol w="329184">
                  <a:extLst>
                    <a:ext uri="{9D8B030D-6E8A-4147-A177-3AD203B41FA5}">
                      <a16:colId xmlns:a16="http://schemas.microsoft.com/office/drawing/2014/main" val="3064718705"/>
                    </a:ext>
                  </a:extLst>
                </a:gridCol>
                <a:gridCol w="329184">
                  <a:extLst>
                    <a:ext uri="{9D8B030D-6E8A-4147-A177-3AD203B41FA5}">
                      <a16:colId xmlns:a16="http://schemas.microsoft.com/office/drawing/2014/main" val="2206282078"/>
                    </a:ext>
                  </a:extLst>
                </a:gridCol>
                <a:gridCol w="329184">
                  <a:extLst>
                    <a:ext uri="{9D8B030D-6E8A-4147-A177-3AD203B41FA5}">
                      <a16:colId xmlns:a16="http://schemas.microsoft.com/office/drawing/2014/main" val="4182385786"/>
                    </a:ext>
                  </a:extLst>
                </a:gridCol>
                <a:gridCol w="329184">
                  <a:extLst>
                    <a:ext uri="{9D8B030D-6E8A-4147-A177-3AD203B41FA5}">
                      <a16:colId xmlns:a16="http://schemas.microsoft.com/office/drawing/2014/main" val="2706043617"/>
                    </a:ext>
                  </a:extLst>
                </a:gridCol>
                <a:gridCol w="329184">
                  <a:extLst>
                    <a:ext uri="{9D8B030D-6E8A-4147-A177-3AD203B41FA5}">
                      <a16:colId xmlns:a16="http://schemas.microsoft.com/office/drawing/2014/main" val="1921276402"/>
                    </a:ext>
                  </a:extLst>
                </a:gridCol>
                <a:gridCol w="329184">
                  <a:extLst>
                    <a:ext uri="{9D8B030D-6E8A-4147-A177-3AD203B41FA5}">
                      <a16:colId xmlns:a16="http://schemas.microsoft.com/office/drawing/2014/main" val="3367792090"/>
                    </a:ext>
                  </a:extLst>
                </a:gridCol>
                <a:gridCol w="329184">
                  <a:extLst>
                    <a:ext uri="{9D8B030D-6E8A-4147-A177-3AD203B41FA5}">
                      <a16:colId xmlns:a16="http://schemas.microsoft.com/office/drawing/2014/main" val="3766218466"/>
                    </a:ext>
                  </a:extLst>
                </a:gridCol>
                <a:gridCol w="329184">
                  <a:extLst>
                    <a:ext uri="{9D8B030D-6E8A-4147-A177-3AD203B41FA5}">
                      <a16:colId xmlns:a16="http://schemas.microsoft.com/office/drawing/2014/main" val="4178516453"/>
                    </a:ext>
                  </a:extLst>
                </a:gridCol>
                <a:gridCol w="329184">
                  <a:extLst>
                    <a:ext uri="{9D8B030D-6E8A-4147-A177-3AD203B41FA5}">
                      <a16:colId xmlns:a16="http://schemas.microsoft.com/office/drawing/2014/main" val="1828103155"/>
                    </a:ext>
                  </a:extLst>
                </a:gridCol>
                <a:gridCol w="329184">
                  <a:extLst>
                    <a:ext uri="{9D8B030D-6E8A-4147-A177-3AD203B41FA5}">
                      <a16:colId xmlns:a16="http://schemas.microsoft.com/office/drawing/2014/main" val="3458785386"/>
                    </a:ext>
                  </a:extLst>
                </a:gridCol>
                <a:gridCol w="329184">
                  <a:extLst>
                    <a:ext uri="{9D8B030D-6E8A-4147-A177-3AD203B41FA5}">
                      <a16:colId xmlns:a16="http://schemas.microsoft.com/office/drawing/2014/main" val="3117722914"/>
                    </a:ext>
                  </a:extLst>
                </a:gridCol>
                <a:gridCol w="329184">
                  <a:extLst>
                    <a:ext uri="{9D8B030D-6E8A-4147-A177-3AD203B41FA5}">
                      <a16:colId xmlns:a16="http://schemas.microsoft.com/office/drawing/2014/main" val="445344506"/>
                    </a:ext>
                  </a:extLst>
                </a:gridCol>
                <a:gridCol w="329184">
                  <a:extLst>
                    <a:ext uri="{9D8B030D-6E8A-4147-A177-3AD203B41FA5}">
                      <a16:colId xmlns:a16="http://schemas.microsoft.com/office/drawing/2014/main" val="414225935"/>
                    </a:ext>
                  </a:extLst>
                </a:gridCol>
                <a:gridCol w="329184">
                  <a:extLst>
                    <a:ext uri="{9D8B030D-6E8A-4147-A177-3AD203B41FA5}">
                      <a16:colId xmlns:a16="http://schemas.microsoft.com/office/drawing/2014/main" val="543797166"/>
                    </a:ext>
                  </a:extLst>
                </a:gridCol>
                <a:gridCol w="329184">
                  <a:extLst>
                    <a:ext uri="{9D8B030D-6E8A-4147-A177-3AD203B41FA5}">
                      <a16:colId xmlns:a16="http://schemas.microsoft.com/office/drawing/2014/main" val="378115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1010574"/>
                  </a:ext>
                </a:extLst>
              </a:tr>
            </a:tbl>
          </a:graphicData>
        </a:graphic>
      </p:graphicFrame>
      <p:sp>
        <p:nvSpPr>
          <p:cNvPr id="4" name="Text Placeholder 3">
            <a:extLst>
              <a:ext uri="{FF2B5EF4-FFF2-40B4-BE49-F238E27FC236}">
                <a16:creationId xmlns:a16="http://schemas.microsoft.com/office/drawing/2014/main" id="{BC150089-A1EC-4B28-A2CC-24231F4FCA7F}"/>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4089793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66407-8073-49B9-B691-55EBA2D667C7}"/>
              </a:ext>
            </a:extLst>
          </p:cNvPr>
          <p:cNvSpPr>
            <a:spLocks noGrp="1"/>
          </p:cNvSpPr>
          <p:nvPr>
            <p:ph type="title"/>
          </p:nvPr>
        </p:nvSpPr>
        <p:spPr/>
        <p:txBody>
          <a:bodyPr/>
          <a:lstStyle/>
          <a:p>
            <a:r>
              <a:rPr lang="es-ES"/>
              <a:t>Facebook Top 20 publicaciones con más interacción. | Completo - 2 of 21</a:t>
            </a:r>
            <a:endParaRPr lang="en-US"/>
          </a:p>
        </p:txBody>
      </p:sp>
      <p:graphicFrame>
        <p:nvGraphicFramePr>
          <p:cNvPr id="5" name="Table Placeholder 4">
            <a:extLst>
              <a:ext uri="{FF2B5EF4-FFF2-40B4-BE49-F238E27FC236}">
                <a16:creationId xmlns:a16="http://schemas.microsoft.com/office/drawing/2014/main" id="{DF220AFB-23A4-4669-99BB-991EA308C224}"/>
              </a:ext>
            </a:extLst>
          </p:cNvPr>
          <p:cNvGraphicFramePr>
            <a:graphicFrameLocks noGrp="1"/>
          </p:cNvGraphicFramePr>
          <p:nvPr>
            <p:ph type="tbl" sz="quarter" idx="13"/>
            <p:extLst>
              <p:ext uri="{D42A27DB-BD31-4B8C-83A1-F6EECF244321}">
                <p14:modId xmlns:p14="http://schemas.microsoft.com/office/powerpoint/2010/main" val="1694481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59050563"/>
                    </a:ext>
                  </a:extLst>
                </a:gridCol>
                <a:gridCol w="905256">
                  <a:extLst>
                    <a:ext uri="{9D8B030D-6E8A-4147-A177-3AD203B41FA5}">
                      <a16:colId xmlns:a16="http://schemas.microsoft.com/office/drawing/2014/main" val="3689531399"/>
                    </a:ext>
                  </a:extLst>
                </a:gridCol>
                <a:gridCol w="658368">
                  <a:extLst>
                    <a:ext uri="{9D8B030D-6E8A-4147-A177-3AD203B41FA5}">
                      <a16:colId xmlns:a16="http://schemas.microsoft.com/office/drawing/2014/main" val="2592647609"/>
                    </a:ext>
                  </a:extLst>
                </a:gridCol>
                <a:gridCol w="329184">
                  <a:extLst>
                    <a:ext uri="{9D8B030D-6E8A-4147-A177-3AD203B41FA5}">
                      <a16:colId xmlns:a16="http://schemas.microsoft.com/office/drawing/2014/main" val="3663708436"/>
                    </a:ext>
                  </a:extLst>
                </a:gridCol>
                <a:gridCol w="329184">
                  <a:extLst>
                    <a:ext uri="{9D8B030D-6E8A-4147-A177-3AD203B41FA5}">
                      <a16:colId xmlns:a16="http://schemas.microsoft.com/office/drawing/2014/main" val="326207797"/>
                    </a:ext>
                  </a:extLst>
                </a:gridCol>
                <a:gridCol w="329184">
                  <a:extLst>
                    <a:ext uri="{9D8B030D-6E8A-4147-A177-3AD203B41FA5}">
                      <a16:colId xmlns:a16="http://schemas.microsoft.com/office/drawing/2014/main" val="3305039619"/>
                    </a:ext>
                  </a:extLst>
                </a:gridCol>
                <a:gridCol w="329184">
                  <a:extLst>
                    <a:ext uri="{9D8B030D-6E8A-4147-A177-3AD203B41FA5}">
                      <a16:colId xmlns:a16="http://schemas.microsoft.com/office/drawing/2014/main" val="515215642"/>
                    </a:ext>
                  </a:extLst>
                </a:gridCol>
                <a:gridCol w="329184">
                  <a:extLst>
                    <a:ext uri="{9D8B030D-6E8A-4147-A177-3AD203B41FA5}">
                      <a16:colId xmlns:a16="http://schemas.microsoft.com/office/drawing/2014/main" val="3500548269"/>
                    </a:ext>
                  </a:extLst>
                </a:gridCol>
                <a:gridCol w="329184">
                  <a:extLst>
                    <a:ext uri="{9D8B030D-6E8A-4147-A177-3AD203B41FA5}">
                      <a16:colId xmlns:a16="http://schemas.microsoft.com/office/drawing/2014/main" val="2909812295"/>
                    </a:ext>
                  </a:extLst>
                </a:gridCol>
                <a:gridCol w="329184">
                  <a:extLst>
                    <a:ext uri="{9D8B030D-6E8A-4147-A177-3AD203B41FA5}">
                      <a16:colId xmlns:a16="http://schemas.microsoft.com/office/drawing/2014/main" val="480902058"/>
                    </a:ext>
                  </a:extLst>
                </a:gridCol>
                <a:gridCol w="329184">
                  <a:extLst>
                    <a:ext uri="{9D8B030D-6E8A-4147-A177-3AD203B41FA5}">
                      <a16:colId xmlns:a16="http://schemas.microsoft.com/office/drawing/2014/main" val="4053418948"/>
                    </a:ext>
                  </a:extLst>
                </a:gridCol>
                <a:gridCol w="329184">
                  <a:extLst>
                    <a:ext uri="{9D8B030D-6E8A-4147-A177-3AD203B41FA5}">
                      <a16:colId xmlns:a16="http://schemas.microsoft.com/office/drawing/2014/main" val="1333288860"/>
                    </a:ext>
                  </a:extLst>
                </a:gridCol>
                <a:gridCol w="329184">
                  <a:extLst>
                    <a:ext uri="{9D8B030D-6E8A-4147-A177-3AD203B41FA5}">
                      <a16:colId xmlns:a16="http://schemas.microsoft.com/office/drawing/2014/main" val="2923725391"/>
                    </a:ext>
                  </a:extLst>
                </a:gridCol>
                <a:gridCol w="329184">
                  <a:extLst>
                    <a:ext uri="{9D8B030D-6E8A-4147-A177-3AD203B41FA5}">
                      <a16:colId xmlns:a16="http://schemas.microsoft.com/office/drawing/2014/main" val="3318411912"/>
                    </a:ext>
                  </a:extLst>
                </a:gridCol>
                <a:gridCol w="329184">
                  <a:extLst>
                    <a:ext uri="{9D8B030D-6E8A-4147-A177-3AD203B41FA5}">
                      <a16:colId xmlns:a16="http://schemas.microsoft.com/office/drawing/2014/main" val="868446916"/>
                    </a:ext>
                  </a:extLst>
                </a:gridCol>
                <a:gridCol w="329184">
                  <a:extLst>
                    <a:ext uri="{9D8B030D-6E8A-4147-A177-3AD203B41FA5}">
                      <a16:colId xmlns:a16="http://schemas.microsoft.com/office/drawing/2014/main" val="3019780851"/>
                    </a:ext>
                  </a:extLst>
                </a:gridCol>
                <a:gridCol w="329184">
                  <a:extLst>
                    <a:ext uri="{9D8B030D-6E8A-4147-A177-3AD203B41FA5}">
                      <a16:colId xmlns:a16="http://schemas.microsoft.com/office/drawing/2014/main" val="74357324"/>
                    </a:ext>
                  </a:extLst>
                </a:gridCol>
                <a:gridCol w="329184">
                  <a:extLst>
                    <a:ext uri="{9D8B030D-6E8A-4147-A177-3AD203B41FA5}">
                      <a16:colId xmlns:a16="http://schemas.microsoft.com/office/drawing/2014/main" val="1231676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4453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- 2019-07-04 16:30:00</a:t>
                      </a:r>
                      <a:r>
                        <a:rPr kumimoji="0" lang="es-ES" sz="1000" b="0" i="0" u="none" strike="noStrike" kern="1200" cap="none" spc="0" normalizeH="0" baseline="0" noProof="0">
                          <a:ln>
                            <a:noFill/>
                          </a:ln>
                          <a:solidFill>
                            <a:prstClr val="black"/>
                          </a:solidFill>
                          <a:effectLst/>
                          <a:uLnTx/>
                          <a:uFillTx/>
                          <a:latin typeface="+mn-lt"/>
                          <a:ea typeface="+mn-ea"/>
                          <a:cs typeface="+mn-cs"/>
                        </a:rPr>
                        <a:t>
 ¿Te gustaría ganarte una hielera como esta? Contanos cuál es tu producto Coca Cola favorito, con el que la llenarías y etiquetá a 3 amigos para disfrutarla juntos ❣ ❤ ¡Y así quedás participando en el sorteo! 
Más informació en: https://www.vindi.cr/reglamentos/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https://scontent.xx.fbcdn.net/v/t1.0-9/p720x720/66126773_1440076962801680_1995145693496344576_n.jpg?_nc_cat=108&amp;_nc_oc=AQn_npH2WmQ518pQlGVsaLXiDyalgPAyhfgGt3T52O4e073wAo315EloTRHrAsVqcLQ&amp;_nc_ht=scontent.xx&amp;oh=5be52f0d354bdbe5337d3a317dfa68cb&amp;oe=5DCD8101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08:34:40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63785190"/>
                  </a:ext>
                </a:extLst>
              </a:tr>
            </a:tbl>
          </a:graphicData>
        </a:graphic>
      </p:graphicFrame>
      <p:sp>
        <p:nvSpPr>
          <p:cNvPr id="4" name="Text Placeholder 3">
            <a:extLst>
              <a:ext uri="{FF2B5EF4-FFF2-40B4-BE49-F238E27FC236}">
                <a16:creationId xmlns:a16="http://schemas.microsoft.com/office/drawing/2014/main" id="{3B338383-438E-4990-A2E1-E9CCBB74F9B5}"/>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3112396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E233F-544C-4F13-BF65-EC94A7E75D01}"/>
              </a:ext>
            </a:extLst>
          </p:cNvPr>
          <p:cNvSpPr>
            <a:spLocks noGrp="1"/>
          </p:cNvSpPr>
          <p:nvPr>
            <p:ph type="title"/>
          </p:nvPr>
        </p:nvSpPr>
        <p:spPr/>
        <p:txBody>
          <a:bodyPr/>
          <a:lstStyle/>
          <a:p>
            <a:r>
              <a:rPr lang="es-ES"/>
              <a:t>Facebook Top 20 publicaciones con más interacción. | Completo - 3 of 21</a:t>
            </a:r>
            <a:endParaRPr lang="en-US"/>
          </a:p>
        </p:txBody>
      </p:sp>
      <p:graphicFrame>
        <p:nvGraphicFramePr>
          <p:cNvPr id="5" name="Table Placeholder 4">
            <a:extLst>
              <a:ext uri="{FF2B5EF4-FFF2-40B4-BE49-F238E27FC236}">
                <a16:creationId xmlns:a16="http://schemas.microsoft.com/office/drawing/2014/main" id="{0A3DF550-B3CF-4710-91BC-9CE30D787AB6}"/>
              </a:ext>
            </a:extLst>
          </p:cNvPr>
          <p:cNvGraphicFramePr>
            <a:graphicFrameLocks noGrp="1"/>
          </p:cNvGraphicFramePr>
          <p:nvPr>
            <p:ph type="tbl" sz="quarter" idx="13"/>
            <p:extLst>
              <p:ext uri="{D42A27DB-BD31-4B8C-83A1-F6EECF244321}">
                <p14:modId xmlns:p14="http://schemas.microsoft.com/office/powerpoint/2010/main" val="2394995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92455802"/>
                    </a:ext>
                  </a:extLst>
                </a:gridCol>
                <a:gridCol w="905256">
                  <a:extLst>
                    <a:ext uri="{9D8B030D-6E8A-4147-A177-3AD203B41FA5}">
                      <a16:colId xmlns:a16="http://schemas.microsoft.com/office/drawing/2014/main" val="175422594"/>
                    </a:ext>
                  </a:extLst>
                </a:gridCol>
                <a:gridCol w="658368">
                  <a:extLst>
                    <a:ext uri="{9D8B030D-6E8A-4147-A177-3AD203B41FA5}">
                      <a16:colId xmlns:a16="http://schemas.microsoft.com/office/drawing/2014/main" val="2689199026"/>
                    </a:ext>
                  </a:extLst>
                </a:gridCol>
                <a:gridCol w="329184">
                  <a:extLst>
                    <a:ext uri="{9D8B030D-6E8A-4147-A177-3AD203B41FA5}">
                      <a16:colId xmlns:a16="http://schemas.microsoft.com/office/drawing/2014/main" val="1673855699"/>
                    </a:ext>
                  </a:extLst>
                </a:gridCol>
                <a:gridCol w="329184">
                  <a:extLst>
                    <a:ext uri="{9D8B030D-6E8A-4147-A177-3AD203B41FA5}">
                      <a16:colId xmlns:a16="http://schemas.microsoft.com/office/drawing/2014/main" val="2581818302"/>
                    </a:ext>
                  </a:extLst>
                </a:gridCol>
                <a:gridCol w="329184">
                  <a:extLst>
                    <a:ext uri="{9D8B030D-6E8A-4147-A177-3AD203B41FA5}">
                      <a16:colId xmlns:a16="http://schemas.microsoft.com/office/drawing/2014/main" val="1761771435"/>
                    </a:ext>
                  </a:extLst>
                </a:gridCol>
                <a:gridCol w="329184">
                  <a:extLst>
                    <a:ext uri="{9D8B030D-6E8A-4147-A177-3AD203B41FA5}">
                      <a16:colId xmlns:a16="http://schemas.microsoft.com/office/drawing/2014/main" val="1606521850"/>
                    </a:ext>
                  </a:extLst>
                </a:gridCol>
                <a:gridCol w="329184">
                  <a:extLst>
                    <a:ext uri="{9D8B030D-6E8A-4147-A177-3AD203B41FA5}">
                      <a16:colId xmlns:a16="http://schemas.microsoft.com/office/drawing/2014/main" val="1750975057"/>
                    </a:ext>
                  </a:extLst>
                </a:gridCol>
                <a:gridCol w="329184">
                  <a:extLst>
                    <a:ext uri="{9D8B030D-6E8A-4147-A177-3AD203B41FA5}">
                      <a16:colId xmlns:a16="http://schemas.microsoft.com/office/drawing/2014/main" val="4285866529"/>
                    </a:ext>
                  </a:extLst>
                </a:gridCol>
                <a:gridCol w="329184">
                  <a:extLst>
                    <a:ext uri="{9D8B030D-6E8A-4147-A177-3AD203B41FA5}">
                      <a16:colId xmlns:a16="http://schemas.microsoft.com/office/drawing/2014/main" val="186127437"/>
                    </a:ext>
                  </a:extLst>
                </a:gridCol>
                <a:gridCol w="329184">
                  <a:extLst>
                    <a:ext uri="{9D8B030D-6E8A-4147-A177-3AD203B41FA5}">
                      <a16:colId xmlns:a16="http://schemas.microsoft.com/office/drawing/2014/main" val="2069186439"/>
                    </a:ext>
                  </a:extLst>
                </a:gridCol>
                <a:gridCol w="329184">
                  <a:extLst>
                    <a:ext uri="{9D8B030D-6E8A-4147-A177-3AD203B41FA5}">
                      <a16:colId xmlns:a16="http://schemas.microsoft.com/office/drawing/2014/main" val="1961836762"/>
                    </a:ext>
                  </a:extLst>
                </a:gridCol>
                <a:gridCol w="329184">
                  <a:extLst>
                    <a:ext uri="{9D8B030D-6E8A-4147-A177-3AD203B41FA5}">
                      <a16:colId xmlns:a16="http://schemas.microsoft.com/office/drawing/2014/main" val="1008898628"/>
                    </a:ext>
                  </a:extLst>
                </a:gridCol>
                <a:gridCol w="329184">
                  <a:extLst>
                    <a:ext uri="{9D8B030D-6E8A-4147-A177-3AD203B41FA5}">
                      <a16:colId xmlns:a16="http://schemas.microsoft.com/office/drawing/2014/main" val="214610587"/>
                    </a:ext>
                  </a:extLst>
                </a:gridCol>
                <a:gridCol w="329184">
                  <a:extLst>
                    <a:ext uri="{9D8B030D-6E8A-4147-A177-3AD203B41FA5}">
                      <a16:colId xmlns:a16="http://schemas.microsoft.com/office/drawing/2014/main" val="1265449457"/>
                    </a:ext>
                  </a:extLst>
                </a:gridCol>
                <a:gridCol w="329184">
                  <a:extLst>
                    <a:ext uri="{9D8B030D-6E8A-4147-A177-3AD203B41FA5}">
                      <a16:colId xmlns:a16="http://schemas.microsoft.com/office/drawing/2014/main" val="2839021185"/>
                    </a:ext>
                  </a:extLst>
                </a:gridCol>
                <a:gridCol w="329184">
                  <a:extLst>
                    <a:ext uri="{9D8B030D-6E8A-4147-A177-3AD203B41FA5}">
                      <a16:colId xmlns:a16="http://schemas.microsoft.com/office/drawing/2014/main" val="1987347551"/>
                    </a:ext>
                  </a:extLst>
                </a:gridCol>
                <a:gridCol w="329184">
                  <a:extLst>
                    <a:ext uri="{9D8B030D-6E8A-4147-A177-3AD203B41FA5}">
                      <a16:colId xmlns:a16="http://schemas.microsoft.com/office/drawing/2014/main" val="1573788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3063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Musi - 2019-03-14 14:48:04</a:t>
                      </a:r>
                      <a:r>
                        <a:rPr kumimoji="0" lang="es-ES" sz="1000" b="0" i="0" u="none" strike="noStrike" kern="1200" cap="none" spc="0" normalizeH="0" baseline="0" noProof="0">
                          <a:ln>
                            <a:noFill/>
                          </a:ln>
                          <a:solidFill>
                            <a:prstClr val="black"/>
                          </a:solidFill>
                          <a:effectLst/>
                          <a:uLnTx/>
                          <a:uFillTx/>
                          <a:latin typeface="+mn-lt"/>
                          <a:ea typeface="+mn-ea"/>
                          <a:cs typeface="+mn-cs"/>
                        </a:rPr>
                        <a:t>
 Si tenés sed🍺 de verano en Musi tenemos para vos la primera piscina de cervezas, etiquetá a 5🖐 compas que invitarías a esta piscina y quedá participando en la rifa de una Musi piscina, válido solo para fans de la página de Musi.😉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https://scontent.xx.fbcdn.net/v/t1.0-9/s720x720/54364796_634425860320855_6611785939519799296_o.jpg?_nc_cat=100&amp;_nc_ht=scontent.xx&amp;oh=8f253c4c89c3852d0378315200e67b7a&amp;oe=5D54FDE2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05/18/2019 08:34:28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90276730"/>
                  </a:ext>
                </a:extLst>
              </a:tr>
            </a:tbl>
          </a:graphicData>
        </a:graphic>
      </p:graphicFrame>
      <p:sp>
        <p:nvSpPr>
          <p:cNvPr id="4" name="Text Placeholder 3">
            <a:extLst>
              <a:ext uri="{FF2B5EF4-FFF2-40B4-BE49-F238E27FC236}">
                <a16:creationId xmlns:a16="http://schemas.microsoft.com/office/drawing/2014/main" id="{FD20CAAD-7A15-4790-8BFD-0F9F0283F63B}"/>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2537806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64CE1-7E29-43D5-AD5D-5530EA8DAA78}"/>
              </a:ext>
            </a:extLst>
          </p:cNvPr>
          <p:cNvSpPr>
            <a:spLocks noGrp="1"/>
          </p:cNvSpPr>
          <p:nvPr>
            <p:ph type="title"/>
          </p:nvPr>
        </p:nvSpPr>
        <p:spPr/>
        <p:txBody>
          <a:bodyPr/>
          <a:lstStyle/>
          <a:p>
            <a:r>
              <a:rPr lang="es-ES"/>
              <a:t>Facebook Top 20 publicaciones con más interacción. | Completo - 4 of 21</a:t>
            </a:r>
            <a:endParaRPr lang="en-US"/>
          </a:p>
        </p:txBody>
      </p:sp>
      <p:graphicFrame>
        <p:nvGraphicFramePr>
          <p:cNvPr id="5" name="Table Placeholder 4">
            <a:extLst>
              <a:ext uri="{FF2B5EF4-FFF2-40B4-BE49-F238E27FC236}">
                <a16:creationId xmlns:a16="http://schemas.microsoft.com/office/drawing/2014/main" id="{D2B9224A-5694-4E7D-AB70-8711ECE50EAA}"/>
              </a:ext>
            </a:extLst>
          </p:cNvPr>
          <p:cNvGraphicFramePr>
            <a:graphicFrameLocks noGrp="1"/>
          </p:cNvGraphicFramePr>
          <p:nvPr>
            <p:ph type="tbl" sz="quarter" idx="13"/>
            <p:extLst>
              <p:ext uri="{D42A27DB-BD31-4B8C-83A1-F6EECF244321}">
                <p14:modId xmlns:p14="http://schemas.microsoft.com/office/powerpoint/2010/main" val="1210373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44373248"/>
                    </a:ext>
                  </a:extLst>
                </a:gridCol>
                <a:gridCol w="905256">
                  <a:extLst>
                    <a:ext uri="{9D8B030D-6E8A-4147-A177-3AD203B41FA5}">
                      <a16:colId xmlns:a16="http://schemas.microsoft.com/office/drawing/2014/main" val="3245312459"/>
                    </a:ext>
                  </a:extLst>
                </a:gridCol>
                <a:gridCol w="658368">
                  <a:extLst>
                    <a:ext uri="{9D8B030D-6E8A-4147-A177-3AD203B41FA5}">
                      <a16:colId xmlns:a16="http://schemas.microsoft.com/office/drawing/2014/main" val="2326052312"/>
                    </a:ext>
                  </a:extLst>
                </a:gridCol>
                <a:gridCol w="329184">
                  <a:extLst>
                    <a:ext uri="{9D8B030D-6E8A-4147-A177-3AD203B41FA5}">
                      <a16:colId xmlns:a16="http://schemas.microsoft.com/office/drawing/2014/main" val="2982532780"/>
                    </a:ext>
                  </a:extLst>
                </a:gridCol>
                <a:gridCol w="329184">
                  <a:extLst>
                    <a:ext uri="{9D8B030D-6E8A-4147-A177-3AD203B41FA5}">
                      <a16:colId xmlns:a16="http://schemas.microsoft.com/office/drawing/2014/main" val="4189200006"/>
                    </a:ext>
                  </a:extLst>
                </a:gridCol>
                <a:gridCol w="329184">
                  <a:extLst>
                    <a:ext uri="{9D8B030D-6E8A-4147-A177-3AD203B41FA5}">
                      <a16:colId xmlns:a16="http://schemas.microsoft.com/office/drawing/2014/main" val="4244254598"/>
                    </a:ext>
                  </a:extLst>
                </a:gridCol>
                <a:gridCol w="329184">
                  <a:extLst>
                    <a:ext uri="{9D8B030D-6E8A-4147-A177-3AD203B41FA5}">
                      <a16:colId xmlns:a16="http://schemas.microsoft.com/office/drawing/2014/main" val="2616325534"/>
                    </a:ext>
                  </a:extLst>
                </a:gridCol>
                <a:gridCol w="329184">
                  <a:extLst>
                    <a:ext uri="{9D8B030D-6E8A-4147-A177-3AD203B41FA5}">
                      <a16:colId xmlns:a16="http://schemas.microsoft.com/office/drawing/2014/main" val="26135699"/>
                    </a:ext>
                  </a:extLst>
                </a:gridCol>
                <a:gridCol w="329184">
                  <a:extLst>
                    <a:ext uri="{9D8B030D-6E8A-4147-A177-3AD203B41FA5}">
                      <a16:colId xmlns:a16="http://schemas.microsoft.com/office/drawing/2014/main" val="1618776243"/>
                    </a:ext>
                  </a:extLst>
                </a:gridCol>
                <a:gridCol w="329184">
                  <a:extLst>
                    <a:ext uri="{9D8B030D-6E8A-4147-A177-3AD203B41FA5}">
                      <a16:colId xmlns:a16="http://schemas.microsoft.com/office/drawing/2014/main" val="3758827535"/>
                    </a:ext>
                  </a:extLst>
                </a:gridCol>
                <a:gridCol w="329184">
                  <a:extLst>
                    <a:ext uri="{9D8B030D-6E8A-4147-A177-3AD203B41FA5}">
                      <a16:colId xmlns:a16="http://schemas.microsoft.com/office/drawing/2014/main" val="3668255191"/>
                    </a:ext>
                  </a:extLst>
                </a:gridCol>
                <a:gridCol w="329184">
                  <a:extLst>
                    <a:ext uri="{9D8B030D-6E8A-4147-A177-3AD203B41FA5}">
                      <a16:colId xmlns:a16="http://schemas.microsoft.com/office/drawing/2014/main" val="1585671546"/>
                    </a:ext>
                  </a:extLst>
                </a:gridCol>
                <a:gridCol w="329184">
                  <a:extLst>
                    <a:ext uri="{9D8B030D-6E8A-4147-A177-3AD203B41FA5}">
                      <a16:colId xmlns:a16="http://schemas.microsoft.com/office/drawing/2014/main" val="1133943820"/>
                    </a:ext>
                  </a:extLst>
                </a:gridCol>
                <a:gridCol w="329184">
                  <a:extLst>
                    <a:ext uri="{9D8B030D-6E8A-4147-A177-3AD203B41FA5}">
                      <a16:colId xmlns:a16="http://schemas.microsoft.com/office/drawing/2014/main" val="833479089"/>
                    </a:ext>
                  </a:extLst>
                </a:gridCol>
                <a:gridCol w="329184">
                  <a:extLst>
                    <a:ext uri="{9D8B030D-6E8A-4147-A177-3AD203B41FA5}">
                      <a16:colId xmlns:a16="http://schemas.microsoft.com/office/drawing/2014/main" val="2184682516"/>
                    </a:ext>
                  </a:extLst>
                </a:gridCol>
                <a:gridCol w="329184">
                  <a:extLst>
                    <a:ext uri="{9D8B030D-6E8A-4147-A177-3AD203B41FA5}">
                      <a16:colId xmlns:a16="http://schemas.microsoft.com/office/drawing/2014/main" val="3426408123"/>
                    </a:ext>
                  </a:extLst>
                </a:gridCol>
                <a:gridCol w="329184">
                  <a:extLst>
                    <a:ext uri="{9D8B030D-6E8A-4147-A177-3AD203B41FA5}">
                      <a16:colId xmlns:a16="http://schemas.microsoft.com/office/drawing/2014/main" val="3202223500"/>
                    </a:ext>
                  </a:extLst>
                </a:gridCol>
                <a:gridCol w="329184">
                  <a:extLst>
                    <a:ext uri="{9D8B030D-6E8A-4147-A177-3AD203B41FA5}">
                      <a16:colId xmlns:a16="http://schemas.microsoft.com/office/drawing/2014/main" val="4288170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378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- 2019-01-28 22:45:02</a:t>
                      </a:r>
                      <a:r>
                        <a:rPr kumimoji="0" lang="es-ES" sz="1000" b="0" i="0" u="none" strike="noStrike" kern="1200" cap="none" spc="0" normalizeH="0" baseline="0" noProof="0">
                          <a:ln>
                            <a:noFill/>
                          </a:ln>
                          <a:solidFill>
                            <a:prstClr val="black"/>
                          </a:solidFill>
                          <a:effectLst/>
                          <a:uLnTx/>
                          <a:uFillTx/>
                          <a:latin typeface="+mn-lt"/>
                          <a:ea typeface="+mn-ea"/>
                          <a:cs typeface="+mn-cs"/>
                        </a:rPr>
                        <a:t>
 No podemos comenzar febrero sin haber probado el nuevo Trits Naranja Holandesa. Por esta razón nos dimos a la tarea de contar cuántos quedan en nuestros Vindis. ¡No te quedés sin el tuyo, corré por él ya! 🍊🍫
Vindi San Joaquin        40  unidades
Vindi Lindora             137  unidades
Vindi Tres Ríos           100  unidades
Vindi Pozos Norte    312   unidades      
Vindi Pozos Sur            17    unidades
Vindi Campo Real      244 unidades
Vindi Granadilla         198 unidades
Vindi Francosta          118 unidades
Vindi San Miguel        272 unidades
Vindi San Rafael         156 unidades
Vindi Alajuela                13 unidades
Vindi San Pablo           197 unidades
#VindiFans #VindiAntojos
* Inventarios al día de martes 12 de febrero 2019 - 11:00 am o hasta agotar existencias.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https://scontent.xx.fbcdn.net/v/t1.0-9/s720x720/50889897_1328268750649169_1838427439286452224_o.jpg?_nc_cat=107&amp;_nc_ht=scontent.xx&amp;oh=cd44f3455a68fd07eff7c3b63acaec7a&amp;oe=5D4D2DC6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03/20/2019 08:35:38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63866347"/>
                  </a:ext>
                </a:extLst>
              </a:tr>
            </a:tbl>
          </a:graphicData>
        </a:graphic>
      </p:graphicFrame>
      <p:sp>
        <p:nvSpPr>
          <p:cNvPr id="4" name="Text Placeholder 3">
            <a:extLst>
              <a:ext uri="{FF2B5EF4-FFF2-40B4-BE49-F238E27FC236}">
                <a16:creationId xmlns:a16="http://schemas.microsoft.com/office/drawing/2014/main" id="{C4B9175B-05F9-4BDF-9499-43CD276D5CE7}"/>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2442705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BD46E-B493-4B30-9206-F5FCE8B94D8D}"/>
              </a:ext>
            </a:extLst>
          </p:cNvPr>
          <p:cNvSpPr>
            <a:spLocks noGrp="1"/>
          </p:cNvSpPr>
          <p:nvPr>
            <p:ph type="title"/>
          </p:nvPr>
        </p:nvSpPr>
        <p:spPr/>
        <p:txBody>
          <a:bodyPr/>
          <a:lstStyle/>
          <a:p>
            <a:r>
              <a:rPr lang="es-ES"/>
              <a:t>Facebook Top 20 publicaciones con más interacción. | Completo - 5 of 21</a:t>
            </a:r>
            <a:endParaRPr lang="en-US"/>
          </a:p>
        </p:txBody>
      </p:sp>
      <p:graphicFrame>
        <p:nvGraphicFramePr>
          <p:cNvPr id="5" name="Table Placeholder 4">
            <a:extLst>
              <a:ext uri="{FF2B5EF4-FFF2-40B4-BE49-F238E27FC236}">
                <a16:creationId xmlns:a16="http://schemas.microsoft.com/office/drawing/2014/main" id="{3292FBB0-7093-42FB-AF6F-BFB30189940B}"/>
              </a:ext>
            </a:extLst>
          </p:cNvPr>
          <p:cNvGraphicFramePr>
            <a:graphicFrameLocks noGrp="1"/>
          </p:cNvGraphicFramePr>
          <p:nvPr>
            <p:ph type="tbl" sz="quarter" idx="13"/>
            <p:extLst>
              <p:ext uri="{D42A27DB-BD31-4B8C-83A1-F6EECF244321}">
                <p14:modId xmlns:p14="http://schemas.microsoft.com/office/powerpoint/2010/main" val="3864247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56955487"/>
                    </a:ext>
                  </a:extLst>
                </a:gridCol>
                <a:gridCol w="905256">
                  <a:extLst>
                    <a:ext uri="{9D8B030D-6E8A-4147-A177-3AD203B41FA5}">
                      <a16:colId xmlns:a16="http://schemas.microsoft.com/office/drawing/2014/main" val="2400313985"/>
                    </a:ext>
                  </a:extLst>
                </a:gridCol>
                <a:gridCol w="658368">
                  <a:extLst>
                    <a:ext uri="{9D8B030D-6E8A-4147-A177-3AD203B41FA5}">
                      <a16:colId xmlns:a16="http://schemas.microsoft.com/office/drawing/2014/main" val="1857982837"/>
                    </a:ext>
                  </a:extLst>
                </a:gridCol>
                <a:gridCol w="329184">
                  <a:extLst>
                    <a:ext uri="{9D8B030D-6E8A-4147-A177-3AD203B41FA5}">
                      <a16:colId xmlns:a16="http://schemas.microsoft.com/office/drawing/2014/main" val="2491815583"/>
                    </a:ext>
                  </a:extLst>
                </a:gridCol>
                <a:gridCol w="329184">
                  <a:extLst>
                    <a:ext uri="{9D8B030D-6E8A-4147-A177-3AD203B41FA5}">
                      <a16:colId xmlns:a16="http://schemas.microsoft.com/office/drawing/2014/main" val="4046784481"/>
                    </a:ext>
                  </a:extLst>
                </a:gridCol>
                <a:gridCol w="329184">
                  <a:extLst>
                    <a:ext uri="{9D8B030D-6E8A-4147-A177-3AD203B41FA5}">
                      <a16:colId xmlns:a16="http://schemas.microsoft.com/office/drawing/2014/main" val="2426662724"/>
                    </a:ext>
                  </a:extLst>
                </a:gridCol>
                <a:gridCol w="329184">
                  <a:extLst>
                    <a:ext uri="{9D8B030D-6E8A-4147-A177-3AD203B41FA5}">
                      <a16:colId xmlns:a16="http://schemas.microsoft.com/office/drawing/2014/main" val="289888734"/>
                    </a:ext>
                  </a:extLst>
                </a:gridCol>
                <a:gridCol w="329184">
                  <a:extLst>
                    <a:ext uri="{9D8B030D-6E8A-4147-A177-3AD203B41FA5}">
                      <a16:colId xmlns:a16="http://schemas.microsoft.com/office/drawing/2014/main" val="275875968"/>
                    </a:ext>
                  </a:extLst>
                </a:gridCol>
                <a:gridCol w="329184">
                  <a:extLst>
                    <a:ext uri="{9D8B030D-6E8A-4147-A177-3AD203B41FA5}">
                      <a16:colId xmlns:a16="http://schemas.microsoft.com/office/drawing/2014/main" val="1149016511"/>
                    </a:ext>
                  </a:extLst>
                </a:gridCol>
                <a:gridCol w="329184">
                  <a:extLst>
                    <a:ext uri="{9D8B030D-6E8A-4147-A177-3AD203B41FA5}">
                      <a16:colId xmlns:a16="http://schemas.microsoft.com/office/drawing/2014/main" val="549544320"/>
                    </a:ext>
                  </a:extLst>
                </a:gridCol>
                <a:gridCol w="329184">
                  <a:extLst>
                    <a:ext uri="{9D8B030D-6E8A-4147-A177-3AD203B41FA5}">
                      <a16:colId xmlns:a16="http://schemas.microsoft.com/office/drawing/2014/main" val="2499065861"/>
                    </a:ext>
                  </a:extLst>
                </a:gridCol>
                <a:gridCol w="329184">
                  <a:extLst>
                    <a:ext uri="{9D8B030D-6E8A-4147-A177-3AD203B41FA5}">
                      <a16:colId xmlns:a16="http://schemas.microsoft.com/office/drawing/2014/main" val="753957219"/>
                    </a:ext>
                  </a:extLst>
                </a:gridCol>
                <a:gridCol w="329184">
                  <a:extLst>
                    <a:ext uri="{9D8B030D-6E8A-4147-A177-3AD203B41FA5}">
                      <a16:colId xmlns:a16="http://schemas.microsoft.com/office/drawing/2014/main" val="2616788442"/>
                    </a:ext>
                  </a:extLst>
                </a:gridCol>
                <a:gridCol w="329184">
                  <a:extLst>
                    <a:ext uri="{9D8B030D-6E8A-4147-A177-3AD203B41FA5}">
                      <a16:colId xmlns:a16="http://schemas.microsoft.com/office/drawing/2014/main" val="1233437061"/>
                    </a:ext>
                  </a:extLst>
                </a:gridCol>
                <a:gridCol w="329184">
                  <a:extLst>
                    <a:ext uri="{9D8B030D-6E8A-4147-A177-3AD203B41FA5}">
                      <a16:colId xmlns:a16="http://schemas.microsoft.com/office/drawing/2014/main" val="3647668074"/>
                    </a:ext>
                  </a:extLst>
                </a:gridCol>
                <a:gridCol w="329184">
                  <a:extLst>
                    <a:ext uri="{9D8B030D-6E8A-4147-A177-3AD203B41FA5}">
                      <a16:colId xmlns:a16="http://schemas.microsoft.com/office/drawing/2014/main" val="3625074734"/>
                    </a:ext>
                  </a:extLst>
                </a:gridCol>
                <a:gridCol w="329184">
                  <a:extLst>
                    <a:ext uri="{9D8B030D-6E8A-4147-A177-3AD203B41FA5}">
                      <a16:colId xmlns:a16="http://schemas.microsoft.com/office/drawing/2014/main" val="1005400324"/>
                    </a:ext>
                  </a:extLst>
                </a:gridCol>
                <a:gridCol w="329184">
                  <a:extLst>
                    <a:ext uri="{9D8B030D-6E8A-4147-A177-3AD203B41FA5}">
                      <a16:colId xmlns:a16="http://schemas.microsoft.com/office/drawing/2014/main" val="1553748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7819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- 2019-09-19 17:00:02</a:t>
                      </a:r>
                      <a:r>
                        <a:rPr kumimoji="0" lang="es-ES" sz="1000" b="0" i="0" u="none" strike="noStrike" kern="1200" cap="none" spc="0" normalizeH="0" baseline="0" noProof="0">
                          <a:ln>
                            <a:noFill/>
                          </a:ln>
                          <a:solidFill>
                            <a:prstClr val="black"/>
                          </a:solidFill>
                          <a:effectLst/>
                          <a:uLnTx/>
                          <a:uFillTx/>
                          <a:latin typeface="+mn-lt"/>
                          <a:ea typeface="+mn-ea"/>
                          <a:cs typeface="+mn-cs"/>
                        </a:rPr>
                        <a:t>
 A nosotros también nos encanta poder hacer lasañas así de ricas en las refractarios de la nueva Promo de Coleccionables. ¡Ya queremos tenerlos todos! ¡No te quedés sin coleccionarlos y hacer mil recetas deliciosas en ellos! 👩🏻‍🍳🧡👨🏽‍🍳
Enteráte de más en https://automercadoesmilugar.com/dejate-derretir/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https://scontent.xx.fbcdn.net/v/t1.0-9/s720x720/70656946_1500529380089771_7299452105310339072_o.jpg?_nc_cat=111&amp;_nc_oc=AQnoHy-9gDbtmQNu7cwnJSIrJz_jPkX7Ljv9q1ku0BbPd3lsjNhsTJHBktb_lqBPdeo&amp;_nc_ht=scontent.xx&amp;oh=facd1d47fad99f4c6481a6f1326124c9&amp;oe=5E247568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10/29/2019 08:11:03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68262616"/>
                  </a:ext>
                </a:extLst>
              </a:tr>
            </a:tbl>
          </a:graphicData>
        </a:graphic>
      </p:graphicFrame>
      <p:sp>
        <p:nvSpPr>
          <p:cNvPr id="4" name="Text Placeholder 3">
            <a:extLst>
              <a:ext uri="{FF2B5EF4-FFF2-40B4-BE49-F238E27FC236}">
                <a16:creationId xmlns:a16="http://schemas.microsoft.com/office/drawing/2014/main" id="{0951AAEA-5407-434A-8EB5-B7A1AB46D895}"/>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4086944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B45E0-0D64-432E-B75F-B8D1809C2157}"/>
              </a:ext>
            </a:extLst>
          </p:cNvPr>
          <p:cNvSpPr>
            <a:spLocks noGrp="1"/>
          </p:cNvSpPr>
          <p:nvPr>
            <p:ph type="title"/>
          </p:nvPr>
        </p:nvSpPr>
        <p:spPr/>
        <p:txBody>
          <a:bodyPr/>
          <a:lstStyle/>
          <a:p>
            <a:r>
              <a:rPr lang="es-ES"/>
              <a:t>Facebook Top 20 publicaciones con más interacción. | Completo - 6 of 21</a:t>
            </a:r>
            <a:endParaRPr lang="en-US"/>
          </a:p>
        </p:txBody>
      </p:sp>
      <p:graphicFrame>
        <p:nvGraphicFramePr>
          <p:cNvPr id="5" name="Table Placeholder 4">
            <a:extLst>
              <a:ext uri="{FF2B5EF4-FFF2-40B4-BE49-F238E27FC236}">
                <a16:creationId xmlns:a16="http://schemas.microsoft.com/office/drawing/2014/main" id="{D2C67364-2D69-4E46-9392-31B53AE7F195}"/>
              </a:ext>
            </a:extLst>
          </p:cNvPr>
          <p:cNvGraphicFramePr>
            <a:graphicFrameLocks noGrp="1"/>
          </p:cNvGraphicFramePr>
          <p:nvPr>
            <p:ph type="tbl" sz="quarter" idx="13"/>
            <p:extLst>
              <p:ext uri="{D42A27DB-BD31-4B8C-83A1-F6EECF244321}">
                <p14:modId xmlns:p14="http://schemas.microsoft.com/office/powerpoint/2010/main" val="1071860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63029041"/>
                    </a:ext>
                  </a:extLst>
                </a:gridCol>
                <a:gridCol w="905256">
                  <a:extLst>
                    <a:ext uri="{9D8B030D-6E8A-4147-A177-3AD203B41FA5}">
                      <a16:colId xmlns:a16="http://schemas.microsoft.com/office/drawing/2014/main" val="2593250174"/>
                    </a:ext>
                  </a:extLst>
                </a:gridCol>
                <a:gridCol w="658368">
                  <a:extLst>
                    <a:ext uri="{9D8B030D-6E8A-4147-A177-3AD203B41FA5}">
                      <a16:colId xmlns:a16="http://schemas.microsoft.com/office/drawing/2014/main" val="1164606505"/>
                    </a:ext>
                  </a:extLst>
                </a:gridCol>
                <a:gridCol w="329184">
                  <a:extLst>
                    <a:ext uri="{9D8B030D-6E8A-4147-A177-3AD203B41FA5}">
                      <a16:colId xmlns:a16="http://schemas.microsoft.com/office/drawing/2014/main" val="1210116047"/>
                    </a:ext>
                  </a:extLst>
                </a:gridCol>
                <a:gridCol w="329184">
                  <a:extLst>
                    <a:ext uri="{9D8B030D-6E8A-4147-A177-3AD203B41FA5}">
                      <a16:colId xmlns:a16="http://schemas.microsoft.com/office/drawing/2014/main" val="2969966101"/>
                    </a:ext>
                  </a:extLst>
                </a:gridCol>
                <a:gridCol w="329184">
                  <a:extLst>
                    <a:ext uri="{9D8B030D-6E8A-4147-A177-3AD203B41FA5}">
                      <a16:colId xmlns:a16="http://schemas.microsoft.com/office/drawing/2014/main" val="2386556005"/>
                    </a:ext>
                  </a:extLst>
                </a:gridCol>
                <a:gridCol w="329184">
                  <a:extLst>
                    <a:ext uri="{9D8B030D-6E8A-4147-A177-3AD203B41FA5}">
                      <a16:colId xmlns:a16="http://schemas.microsoft.com/office/drawing/2014/main" val="1158825305"/>
                    </a:ext>
                  </a:extLst>
                </a:gridCol>
                <a:gridCol w="329184">
                  <a:extLst>
                    <a:ext uri="{9D8B030D-6E8A-4147-A177-3AD203B41FA5}">
                      <a16:colId xmlns:a16="http://schemas.microsoft.com/office/drawing/2014/main" val="678227465"/>
                    </a:ext>
                  </a:extLst>
                </a:gridCol>
                <a:gridCol w="329184">
                  <a:extLst>
                    <a:ext uri="{9D8B030D-6E8A-4147-A177-3AD203B41FA5}">
                      <a16:colId xmlns:a16="http://schemas.microsoft.com/office/drawing/2014/main" val="62659438"/>
                    </a:ext>
                  </a:extLst>
                </a:gridCol>
                <a:gridCol w="329184">
                  <a:extLst>
                    <a:ext uri="{9D8B030D-6E8A-4147-A177-3AD203B41FA5}">
                      <a16:colId xmlns:a16="http://schemas.microsoft.com/office/drawing/2014/main" val="1638527511"/>
                    </a:ext>
                  </a:extLst>
                </a:gridCol>
                <a:gridCol w="329184">
                  <a:extLst>
                    <a:ext uri="{9D8B030D-6E8A-4147-A177-3AD203B41FA5}">
                      <a16:colId xmlns:a16="http://schemas.microsoft.com/office/drawing/2014/main" val="2786926601"/>
                    </a:ext>
                  </a:extLst>
                </a:gridCol>
                <a:gridCol w="329184">
                  <a:extLst>
                    <a:ext uri="{9D8B030D-6E8A-4147-A177-3AD203B41FA5}">
                      <a16:colId xmlns:a16="http://schemas.microsoft.com/office/drawing/2014/main" val="2910500227"/>
                    </a:ext>
                  </a:extLst>
                </a:gridCol>
                <a:gridCol w="329184">
                  <a:extLst>
                    <a:ext uri="{9D8B030D-6E8A-4147-A177-3AD203B41FA5}">
                      <a16:colId xmlns:a16="http://schemas.microsoft.com/office/drawing/2014/main" val="709250151"/>
                    </a:ext>
                  </a:extLst>
                </a:gridCol>
                <a:gridCol w="329184">
                  <a:extLst>
                    <a:ext uri="{9D8B030D-6E8A-4147-A177-3AD203B41FA5}">
                      <a16:colId xmlns:a16="http://schemas.microsoft.com/office/drawing/2014/main" val="1962094783"/>
                    </a:ext>
                  </a:extLst>
                </a:gridCol>
                <a:gridCol w="329184">
                  <a:extLst>
                    <a:ext uri="{9D8B030D-6E8A-4147-A177-3AD203B41FA5}">
                      <a16:colId xmlns:a16="http://schemas.microsoft.com/office/drawing/2014/main" val="972346841"/>
                    </a:ext>
                  </a:extLst>
                </a:gridCol>
                <a:gridCol w="329184">
                  <a:extLst>
                    <a:ext uri="{9D8B030D-6E8A-4147-A177-3AD203B41FA5}">
                      <a16:colId xmlns:a16="http://schemas.microsoft.com/office/drawing/2014/main" val="513353841"/>
                    </a:ext>
                  </a:extLst>
                </a:gridCol>
                <a:gridCol w="329184">
                  <a:extLst>
                    <a:ext uri="{9D8B030D-6E8A-4147-A177-3AD203B41FA5}">
                      <a16:colId xmlns:a16="http://schemas.microsoft.com/office/drawing/2014/main" val="2818709486"/>
                    </a:ext>
                  </a:extLst>
                </a:gridCol>
                <a:gridCol w="329184">
                  <a:extLst>
                    <a:ext uri="{9D8B030D-6E8A-4147-A177-3AD203B41FA5}">
                      <a16:colId xmlns:a16="http://schemas.microsoft.com/office/drawing/2014/main" val="3742369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7590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Musi - 2019-10-09 00:16:24</a:t>
                      </a:r>
                      <a:r>
                        <a:rPr kumimoji="0" lang="es-ES" sz="1000" b="0" i="0" u="none" strike="noStrike" kern="1200" cap="none" spc="0" normalizeH="0" baseline="0" noProof="0">
                          <a:ln>
                            <a:noFill/>
                          </a:ln>
                          <a:solidFill>
                            <a:prstClr val="black"/>
                          </a:solidFill>
                          <a:effectLst/>
                          <a:uLnTx/>
                          <a:uFillTx/>
                          <a:latin typeface="+mn-lt"/>
                          <a:ea typeface="+mn-ea"/>
                          <a:cs typeface="+mn-cs"/>
                        </a:rPr>
                        <a:t>
 Escuchá tus canciones favoritas mientras viajás por el mundo con estos audífonos que te regala Musi. 🤩
Para participar tenés que: 
1. Dar like al fanpage de Musi.
2. Etiquetar a tus amigos, entre más amigos etiquetés, más opciones de ganar tenés.
*El ganador o ganadora se dará a conocer el 30 de octubre.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https://scontent.xx.fbcdn.net/v/t1.0-9/p720x720/72141350_761046350992138_81132142674837504_o.png?_nc_cat=108&amp;_nc_oc=AQmIHoHSNdiRk5-IqWl9xEhahF6X-e5OCIQyCE1dvQmxvmwI3w6_4MvUpd3akbv1VXk&amp;_nc_ht=scontent.xx&amp;oh=d7185e1dc0c3cf9f02b93ddc4583fd2c&amp;oe=5E5A4403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11/10/2019 08:10:52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2220451"/>
                  </a:ext>
                </a:extLst>
              </a:tr>
            </a:tbl>
          </a:graphicData>
        </a:graphic>
      </p:graphicFrame>
      <p:sp>
        <p:nvSpPr>
          <p:cNvPr id="4" name="Text Placeholder 3">
            <a:extLst>
              <a:ext uri="{FF2B5EF4-FFF2-40B4-BE49-F238E27FC236}">
                <a16:creationId xmlns:a16="http://schemas.microsoft.com/office/drawing/2014/main" id="{6313C988-4E95-429E-A2EE-E09B01A27311}"/>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1460394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55CBD-5358-4F79-8A66-E55EEF9539B5}"/>
              </a:ext>
            </a:extLst>
          </p:cNvPr>
          <p:cNvSpPr>
            <a:spLocks noGrp="1"/>
          </p:cNvSpPr>
          <p:nvPr>
            <p:ph type="title"/>
          </p:nvPr>
        </p:nvSpPr>
        <p:spPr/>
        <p:txBody>
          <a:bodyPr/>
          <a:lstStyle/>
          <a:p>
            <a:r>
              <a:rPr lang="es-ES"/>
              <a:t>Facebook Top 20 publicaciones con más interacción. | Completo - 7 of 21</a:t>
            </a:r>
            <a:endParaRPr lang="en-US"/>
          </a:p>
        </p:txBody>
      </p:sp>
      <p:graphicFrame>
        <p:nvGraphicFramePr>
          <p:cNvPr id="5" name="Table Placeholder 4">
            <a:extLst>
              <a:ext uri="{FF2B5EF4-FFF2-40B4-BE49-F238E27FC236}">
                <a16:creationId xmlns:a16="http://schemas.microsoft.com/office/drawing/2014/main" id="{4BF2F4D4-42C5-420E-BB64-9684383E0F3B}"/>
              </a:ext>
            </a:extLst>
          </p:cNvPr>
          <p:cNvGraphicFramePr>
            <a:graphicFrameLocks noGrp="1"/>
          </p:cNvGraphicFramePr>
          <p:nvPr>
            <p:ph type="tbl" sz="quarter" idx="13"/>
            <p:extLst>
              <p:ext uri="{D42A27DB-BD31-4B8C-83A1-F6EECF244321}">
                <p14:modId xmlns:p14="http://schemas.microsoft.com/office/powerpoint/2010/main" val="685253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83702162"/>
                    </a:ext>
                  </a:extLst>
                </a:gridCol>
                <a:gridCol w="905256">
                  <a:extLst>
                    <a:ext uri="{9D8B030D-6E8A-4147-A177-3AD203B41FA5}">
                      <a16:colId xmlns:a16="http://schemas.microsoft.com/office/drawing/2014/main" val="2854539205"/>
                    </a:ext>
                  </a:extLst>
                </a:gridCol>
                <a:gridCol w="658368">
                  <a:extLst>
                    <a:ext uri="{9D8B030D-6E8A-4147-A177-3AD203B41FA5}">
                      <a16:colId xmlns:a16="http://schemas.microsoft.com/office/drawing/2014/main" val="401933795"/>
                    </a:ext>
                  </a:extLst>
                </a:gridCol>
                <a:gridCol w="329184">
                  <a:extLst>
                    <a:ext uri="{9D8B030D-6E8A-4147-A177-3AD203B41FA5}">
                      <a16:colId xmlns:a16="http://schemas.microsoft.com/office/drawing/2014/main" val="3961165608"/>
                    </a:ext>
                  </a:extLst>
                </a:gridCol>
                <a:gridCol w="329184">
                  <a:extLst>
                    <a:ext uri="{9D8B030D-6E8A-4147-A177-3AD203B41FA5}">
                      <a16:colId xmlns:a16="http://schemas.microsoft.com/office/drawing/2014/main" val="975883406"/>
                    </a:ext>
                  </a:extLst>
                </a:gridCol>
                <a:gridCol w="329184">
                  <a:extLst>
                    <a:ext uri="{9D8B030D-6E8A-4147-A177-3AD203B41FA5}">
                      <a16:colId xmlns:a16="http://schemas.microsoft.com/office/drawing/2014/main" val="2942161584"/>
                    </a:ext>
                  </a:extLst>
                </a:gridCol>
                <a:gridCol w="329184">
                  <a:extLst>
                    <a:ext uri="{9D8B030D-6E8A-4147-A177-3AD203B41FA5}">
                      <a16:colId xmlns:a16="http://schemas.microsoft.com/office/drawing/2014/main" val="3539629289"/>
                    </a:ext>
                  </a:extLst>
                </a:gridCol>
                <a:gridCol w="329184">
                  <a:extLst>
                    <a:ext uri="{9D8B030D-6E8A-4147-A177-3AD203B41FA5}">
                      <a16:colId xmlns:a16="http://schemas.microsoft.com/office/drawing/2014/main" val="3157815034"/>
                    </a:ext>
                  </a:extLst>
                </a:gridCol>
                <a:gridCol w="329184">
                  <a:extLst>
                    <a:ext uri="{9D8B030D-6E8A-4147-A177-3AD203B41FA5}">
                      <a16:colId xmlns:a16="http://schemas.microsoft.com/office/drawing/2014/main" val="402701296"/>
                    </a:ext>
                  </a:extLst>
                </a:gridCol>
                <a:gridCol w="329184">
                  <a:extLst>
                    <a:ext uri="{9D8B030D-6E8A-4147-A177-3AD203B41FA5}">
                      <a16:colId xmlns:a16="http://schemas.microsoft.com/office/drawing/2014/main" val="1443370298"/>
                    </a:ext>
                  </a:extLst>
                </a:gridCol>
                <a:gridCol w="329184">
                  <a:extLst>
                    <a:ext uri="{9D8B030D-6E8A-4147-A177-3AD203B41FA5}">
                      <a16:colId xmlns:a16="http://schemas.microsoft.com/office/drawing/2014/main" val="4052665560"/>
                    </a:ext>
                  </a:extLst>
                </a:gridCol>
                <a:gridCol w="329184">
                  <a:extLst>
                    <a:ext uri="{9D8B030D-6E8A-4147-A177-3AD203B41FA5}">
                      <a16:colId xmlns:a16="http://schemas.microsoft.com/office/drawing/2014/main" val="1436360892"/>
                    </a:ext>
                  </a:extLst>
                </a:gridCol>
                <a:gridCol w="329184">
                  <a:extLst>
                    <a:ext uri="{9D8B030D-6E8A-4147-A177-3AD203B41FA5}">
                      <a16:colId xmlns:a16="http://schemas.microsoft.com/office/drawing/2014/main" val="648158251"/>
                    </a:ext>
                  </a:extLst>
                </a:gridCol>
                <a:gridCol w="329184">
                  <a:extLst>
                    <a:ext uri="{9D8B030D-6E8A-4147-A177-3AD203B41FA5}">
                      <a16:colId xmlns:a16="http://schemas.microsoft.com/office/drawing/2014/main" val="1939954396"/>
                    </a:ext>
                  </a:extLst>
                </a:gridCol>
                <a:gridCol w="329184">
                  <a:extLst>
                    <a:ext uri="{9D8B030D-6E8A-4147-A177-3AD203B41FA5}">
                      <a16:colId xmlns:a16="http://schemas.microsoft.com/office/drawing/2014/main" val="2997771477"/>
                    </a:ext>
                  </a:extLst>
                </a:gridCol>
                <a:gridCol w="329184">
                  <a:extLst>
                    <a:ext uri="{9D8B030D-6E8A-4147-A177-3AD203B41FA5}">
                      <a16:colId xmlns:a16="http://schemas.microsoft.com/office/drawing/2014/main" val="3736987099"/>
                    </a:ext>
                  </a:extLst>
                </a:gridCol>
                <a:gridCol w="329184">
                  <a:extLst>
                    <a:ext uri="{9D8B030D-6E8A-4147-A177-3AD203B41FA5}">
                      <a16:colId xmlns:a16="http://schemas.microsoft.com/office/drawing/2014/main" val="2097493751"/>
                    </a:ext>
                  </a:extLst>
                </a:gridCol>
                <a:gridCol w="329184">
                  <a:extLst>
                    <a:ext uri="{9D8B030D-6E8A-4147-A177-3AD203B41FA5}">
                      <a16:colId xmlns:a16="http://schemas.microsoft.com/office/drawing/2014/main" val="3984249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356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- 2019-07-20 16:30:00</a:t>
                      </a:r>
                      <a:r>
                        <a:rPr kumimoji="0" lang="es-ES" sz="1000" b="0" i="0" u="none" strike="noStrike" kern="1200" cap="none" spc="0" normalizeH="0" baseline="0" noProof="0">
                          <a:ln>
                            <a:noFill/>
                          </a:ln>
                          <a:solidFill>
                            <a:prstClr val="black"/>
                          </a:solidFill>
                          <a:effectLst/>
                          <a:uLnTx/>
                          <a:uFillTx/>
                          <a:latin typeface="+mn-lt"/>
                          <a:ea typeface="+mn-ea"/>
                          <a:cs typeface="+mn-cs"/>
                        </a:rPr>
                        <a:t>
 ¡Nada más rico que unos jocotes con sal! ¡Que vivan los antojos ticos! 🤤💚 Vení a Vindi y aprovechá un 25% de descuento en la bandeja de 500g. ¡Todos los viernes, sábados y domingos de julio y agosto!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https://scontent.xx.fbcdn.net/v/t1.0-9/s720x720/67286341_1450690585073651_3060751371968970752_o.jpg?_nc_cat=100&amp;_nc_oc=AQlrmBAXUOpPWHutX3QX4r-VtO_lYJR6z7xJ2txC340v8oAE8kscrjnjeatoGpo4aKY&amp;_nc_ht=scontent.xx&amp;oh=72538c0468164aef69fac4b397ff4de4&amp;oe=5E3768A6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09/27/2019 08:03:54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32343631"/>
                  </a:ext>
                </a:extLst>
              </a:tr>
            </a:tbl>
          </a:graphicData>
        </a:graphic>
      </p:graphicFrame>
      <p:sp>
        <p:nvSpPr>
          <p:cNvPr id="4" name="Text Placeholder 3">
            <a:extLst>
              <a:ext uri="{FF2B5EF4-FFF2-40B4-BE49-F238E27FC236}">
                <a16:creationId xmlns:a16="http://schemas.microsoft.com/office/drawing/2014/main" id="{63E1277A-27D5-4703-9F21-3917D2BD58F4}"/>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4077574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44940-C5A0-48D7-B8C7-DC6278338DD6}"/>
              </a:ext>
            </a:extLst>
          </p:cNvPr>
          <p:cNvSpPr>
            <a:spLocks noGrp="1"/>
          </p:cNvSpPr>
          <p:nvPr>
            <p:ph type="title"/>
          </p:nvPr>
        </p:nvSpPr>
        <p:spPr/>
        <p:txBody>
          <a:bodyPr/>
          <a:lstStyle/>
          <a:p>
            <a:r>
              <a:rPr lang="es-ES"/>
              <a:t>Facebook Top 20 publicaciones con más interacción. | Completo - 8 of 21</a:t>
            </a:r>
            <a:endParaRPr lang="en-US"/>
          </a:p>
        </p:txBody>
      </p:sp>
      <p:graphicFrame>
        <p:nvGraphicFramePr>
          <p:cNvPr id="5" name="Table Placeholder 4">
            <a:extLst>
              <a:ext uri="{FF2B5EF4-FFF2-40B4-BE49-F238E27FC236}">
                <a16:creationId xmlns:a16="http://schemas.microsoft.com/office/drawing/2014/main" id="{14313DD5-3C8D-4986-93F1-64443243E268}"/>
              </a:ext>
            </a:extLst>
          </p:cNvPr>
          <p:cNvGraphicFramePr>
            <a:graphicFrameLocks noGrp="1"/>
          </p:cNvGraphicFramePr>
          <p:nvPr>
            <p:ph type="tbl" sz="quarter" idx="13"/>
            <p:extLst>
              <p:ext uri="{D42A27DB-BD31-4B8C-83A1-F6EECF244321}">
                <p14:modId xmlns:p14="http://schemas.microsoft.com/office/powerpoint/2010/main" val="4251618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17527907"/>
                    </a:ext>
                  </a:extLst>
                </a:gridCol>
                <a:gridCol w="905256">
                  <a:extLst>
                    <a:ext uri="{9D8B030D-6E8A-4147-A177-3AD203B41FA5}">
                      <a16:colId xmlns:a16="http://schemas.microsoft.com/office/drawing/2014/main" val="560837938"/>
                    </a:ext>
                  </a:extLst>
                </a:gridCol>
                <a:gridCol w="658368">
                  <a:extLst>
                    <a:ext uri="{9D8B030D-6E8A-4147-A177-3AD203B41FA5}">
                      <a16:colId xmlns:a16="http://schemas.microsoft.com/office/drawing/2014/main" val="2786721941"/>
                    </a:ext>
                  </a:extLst>
                </a:gridCol>
                <a:gridCol w="329184">
                  <a:extLst>
                    <a:ext uri="{9D8B030D-6E8A-4147-A177-3AD203B41FA5}">
                      <a16:colId xmlns:a16="http://schemas.microsoft.com/office/drawing/2014/main" val="2672047642"/>
                    </a:ext>
                  </a:extLst>
                </a:gridCol>
                <a:gridCol w="329184">
                  <a:extLst>
                    <a:ext uri="{9D8B030D-6E8A-4147-A177-3AD203B41FA5}">
                      <a16:colId xmlns:a16="http://schemas.microsoft.com/office/drawing/2014/main" val="2384671410"/>
                    </a:ext>
                  </a:extLst>
                </a:gridCol>
                <a:gridCol w="329184">
                  <a:extLst>
                    <a:ext uri="{9D8B030D-6E8A-4147-A177-3AD203B41FA5}">
                      <a16:colId xmlns:a16="http://schemas.microsoft.com/office/drawing/2014/main" val="1154957042"/>
                    </a:ext>
                  </a:extLst>
                </a:gridCol>
                <a:gridCol w="329184">
                  <a:extLst>
                    <a:ext uri="{9D8B030D-6E8A-4147-A177-3AD203B41FA5}">
                      <a16:colId xmlns:a16="http://schemas.microsoft.com/office/drawing/2014/main" val="2880956327"/>
                    </a:ext>
                  </a:extLst>
                </a:gridCol>
                <a:gridCol w="329184">
                  <a:extLst>
                    <a:ext uri="{9D8B030D-6E8A-4147-A177-3AD203B41FA5}">
                      <a16:colId xmlns:a16="http://schemas.microsoft.com/office/drawing/2014/main" val="3774757623"/>
                    </a:ext>
                  </a:extLst>
                </a:gridCol>
                <a:gridCol w="329184">
                  <a:extLst>
                    <a:ext uri="{9D8B030D-6E8A-4147-A177-3AD203B41FA5}">
                      <a16:colId xmlns:a16="http://schemas.microsoft.com/office/drawing/2014/main" val="814030147"/>
                    </a:ext>
                  </a:extLst>
                </a:gridCol>
                <a:gridCol w="329184">
                  <a:extLst>
                    <a:ext uri="{9D8B030D-6E8A-4147-A177-3AD203B41FA5}">
                      <a16:colId xmlns:a16="http://schemas.microsoft.com/office/drawing/2014/main" val="238669033"/>
                    </a:ext>
                  </a:extLst>
                </a:gridCol>
                <a:gridCol w="329184">
                  <a:extLst>
                    <a:ext uri="{9D8B030D-6E8A-4147-A177-3AD203B41FA5}">
                      <a16:colId xmlns:a16="http://schemas.microsoft.com/office/drawing/2014/main" val="4193359987"/>
                    </a:ext>
                  </a:extLst>
                </a:gridCol>
                <a:gridCol w="329184">
                  <a:extLst>
                    <a:ext uri="{9D8B030D-6E8A-4147-A177-3AD203B41FA5}">
                      <a16:colId xmlns:a16="http://schemas.microsoft.com/office/drawing/2014/main" val="2463211696"/>
                    </a:ext>
                  </a:extLst>
                </a:gridCol>
                <a:gridCol w="329184">
                  <a:extLst>
                    <a:ext uri="{9D8B030D-6E8A-4147-A177-3AD203B41FA5}">
                      <a16:colId xmlns:a16="http://schemas.microsoft.com/office/drawing/2014/main" val="786548677"/>
                    </a:ext>
                  </a:extLst>
                </a:gridCol>
                <a:gridCol w="329184">
                  <a:extLst>
                    <a:ext uri="{9D8B030D-6E8A-4147-A177-3AD203B41FA5}">
                      <a16:colId xmlns:a16="http://schemas.microsoft.com/office/drawing/2014/main" val="420845506"/>
                    </a:ext>
                  </a:extLst>
                </a:gridCol>
                <a:gridCol w="329184">
                  <a:extLst>
                    <a:ext uri="{9D8B030D-6E8A-4147-A177-3AD203B41FA5}">
                      <a16:colId xmlns:a16="http://schemas.microsoft.com/office/drawing/2014/main" val="4228968359"/>
                    </a:ext>
                  </a:extLst>
                </a:gridCol>
                <a:gridCol w="329184">
                  <a:extLst>
                    <a:ext uri="{9D8B030D-6E8A-4147-A177-3AD203B41FA5}">
                      <a16:colId xmlns:a16="http://schemas.microsoft.com/office/drawing/2014/main" val="3819079768"/>
                    </a:ext>
                  </a:extLst>
                </a:gridCol>
                <a:gridCol w="329184">
                  <a:extLst>
                    <a:ext uri="{9D8B030D-6E8A-4147-A177-3AD203B41FA5}">
                      <a16:colId xmlns:a16="http://schemas.microsoft.com/office/drawing/2014/main" val="192574625"/>
                    </a:ext>
                  </a:extLst>
                </a:gridCol>
                <a:gridCol w="329184">
                  <a:extLst>
                    <a:ext uri="{9D8B030D-6E8A-4147-A177-3AD203B41FA5}">
                      <a16:colId xmlns:a16="http://schemas.microsoft.com/office/drawing/2014/main" val="3622494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401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- 2019-06-29 17:00:01</a:t>
                      </a:r>
                      <a:r>
                        <a:rPr kumimoji="0" lang="es-ES" sz="1000" b="0" i="0" u="none" strike="noStrike" kern="1200" cap="none" spc="0" normalizeH="0" baseline="0" noProof="0">
                          <a:ln>
                            <a:noFill/>
                          </a:ln>
                          <a:solidFill>
                            <a:prstClr val="black"/>
                          </a:solidFill>
                          <a:effectLst/>
                          <a:uLnTx/>
                          <a:uFillTx/>
                          <a:latin typeface="+mn-lt"/>
                          <a:ea typeface="+mn-ea"/>
                          <a:cs typeface="+mn-cs"/>
                        </a:rPr>
                        <a:t>
 ¡No busqués más! Nosotros tenemos ese anotojo que tanto querés: el nuevo Trits de Limón ya está en Vindi 💚₡Precio 3,190.
* Disponibilidad puede variar según supermercado.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08:36:06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8195619"/>
                  </a:ext>
                </a:extLst>
              </a:tr>
            </a:tbl>
          </a:graphicData>
        </a:graphic>
      </p:graphicFrame>
      <p:sp>
        <p:nvSpPr>
          <p:cNvPr id="4" name="Text Placeholder 3">
            <a:extLst>
              <a:ext uri="{FF2B5EF4-FFF2-40B4-BE49-F238E27FC236}">
                <a16:creationId xmlns:a16="http://schemas.microsoft.com/office/drawing/2014/main" id="{D463A502-724E-41BB-99B6-00EA22D474EC}"/>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948915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2DA7F-AD1D-461C-B21D-085CC1DF7979}"/>
              </a:ext>
            </a:extLst>
          </p:cNvPr>
          <p:cNvSpPr>
            <a:spLocks noGrp="1"/>
          </p:cNvSpPr>
          <p:nvPr>
            <p:ph type="title"/>
          </p:nvPr>
        </p:nvSpPr>
        <p:spPr/>
        <p:txBody>
          <a:bodyPr/>
          <a:lstStyle/>
          <a:p>
            <a:r>
              <a:rPr lang="es-ES"/>
              <a:t>Facebook Top 20 publicaciones con más interacción. | Completo - 9 of 21</a:t>
            </a:r>
            <a:endParaRPr lang="en-US"/>
          </a:p>
        </p:txBody>
      </p:sp>
      <p:graphicFrame>
        <p:nvGraphicFramePr>
          <p:cNvPr id="5" name="Table Placeholder 4">
            <a:extLst>
              <a:ext uri="{FF2B5EF4-FFF2-40B4-BE49-F238E27FC236}">
                <a16:creationId xmlns:a16="http://schemas.microsoft.com/office/drawing/2014/main" id="{9E79391E-3F57-4DDA-9FDB-1BB0CCCA0383}"/>
              </a:ext>
            </a:extLst>
          </p:cNvPr>
          <p:cNvGraphicFramePr>
            <a:graphicFrameLocks noGrp="1"/>
          </p:cNvGraphicFramePr>
          <p:nvPr>
            <p:ph type="tbl" sz="quarter" idx="13"/>
            <p:extLst>
              <p:ext uri="{D42A27DB-BD31-4B8C-83A1-F6EECF244321}">
                <p14:modId xmlns:p14="http://schemas.microsoft.com/office/powerpoint/2010/main" val="742298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43288066"/>
                    </a:ext>
                  </a:extLst>
                </a:gridCol>
                <a:gridCol w="905256">
                  <a:extLst>
                    <a:ext uri="{9D8B030D-6E8A-4147-A177-3AD203B41FA5}">
                      <a16:colId xmlns:a16="http://schemas.microsoft.com/office/drawing/2014/main" val="2653759814"/>
                    </a:ext>
                  </a:extLst>
                </a:gridCol>
                <a:gridCol w="658368">
                  <a:extLst>
                    <a:ext uri="{9D8B030D-6E8A-4147-A177-3AD203B41FA5}">
                      <a16:colId xmlns:a16="http://schemas.microsoft.com/office/drawing/2014/main" val="1226725826"/>
                    </a:ext>
                  </a:extLst>
                </a:gridCol>
                <a:gridCol w="329184">
                  <a:extLst>
                    <a:ext uri="{9D8B030D-6E8A-4147-A177-3AD203B41FA5}">
                      <a16:colId xmlns:a16="http://schemas.microsoft.com/office/drawing/2014/main" val="328999583"/>
                    </a:ext>
                  </a:extLst>
                </a:gridCol>
                <a:gridCol w="329184">
                  <a:extLst>
                    <a:ext uri="{9D8B030D-6E8A-4147-A177-3AD203B41FA5}">
                      <a16:colId xmlns:a16="http://schemas.microsoft.com/office/drawing/2014/main" val="2855688572"/>
                    </a:ext>
                  </a:extLst>
                </a:gridCol>
                <a:gridCol w="329184">
                  <a:extLst>
                    <a:ext uri="{9D8B030D-6E8A-4147-A177-3AD203B41FA5}">
                      <a16:colId xmlns:a16="http://schemas.microsoft.com/office/drawing/2014/main" val="375420609"/>
                    </a:ext>
                  </a:extLst>
                </a:gridCol>
                <a:gridCol w="329184">
                  <a:extLst>
                    <a:ext uri="{9D8B030D-6E8A-4147-A177-3AD203B41FA5}">
                      <a16:colId xmlns:a16="http://schemas.microsoft.com/office/drawing/2014/main" val="1058926516"/>
                    </a:ext>
                  </a:extLst>
                </a:gridCol>
                <a:gridCol w="329184">
                  <a:extLst>
                    <a:ext uri="{9D8B030D-6E8A-4147-A177-3AD203B41FA5}">
                      <a16:colId xmlns:a16="http://schemas.microsoft.com/office/drawing/2014/main" val="230678392"/>
                    </a:ext>
                  </a:extLst>
                </a:gridCol>
                <a:gridCol w="329184">
                  <a:extLst>
                    <a:ext uri="{9D8B030D-6E8A-4147-A177-3AD203B41FA5}">
                      <a16:colId xmlns:a16="http://schemas.microsoft.com/office/drawing/2014/main" val="604144028"/>
                    </a:ext>
                  </a:extLst>
                </a:gridCol>
                <a:gridCol w="329184">
                  <a:extLst>
                    <a:ext uri="{9D8B030D-6E8A-4147-A177-3AD203B41FA5}">
                      <a16:colId xmlns:a16="http://schemas.microsoft.com/office/drawing/2014/main" val="3467006984"/>
                    </a:ext>
                  </a:extLst>
                </a:gridCol>
                <a:gridCol w="329184">
                  <a:extLst>
                    <a:ext uri="{9D8B030D-6E8A-4147-A177-3AD203B41FA5}">
                      <a16:colId xmlns:a16="http://schemas.microsoft.com/office/drawing/2014/main" val="784251890"/>
                    </a:ext>
                  </a:extLst>
                </a:gridCol>
                <a:gridCol w="329184">
                  <a:extLst>
                    <a:ext uri="{9D8B030D-6E8A-4147-A177-3AD203B41FA5}">
                      <a16:colId xmlns:a16="http://schemas.microsoft.com/office/drawing/2014/main" val="687968869"/>
                    </a:ext>
                  </a:extLst>
                </a:gridCol>
                <a:gridCol w="329184">
                  <a:extLst>
                    <a:ext uri="{9D8B030D-6E8A-4147-A177-3AD203B41FA5}">
                      <a16:colId xmlns:a16="http://schemas.microsoft.com/office/drawing/2014/main" val="1464019344"/>
                    </a:ext>
                  </a:extLst>
                </a:gridCol>
                <a:gridCol w="329184">
                  <a:extLst>
                    <a:ext uri="{9D8B030D-6E8A-4147-A177-3AD203B41FA5}">
                      <a16:colId xmlns:a16="http://schemas.microsoft.com/office/drawing/2014/main" val="3705927794"/>
                    </a:ext>
                  </a:extLst>
                </a:gridCol>
                <a:gridCol w="329184">
                  <a:extLst>
                    <a:ext uri="{9D8B030D-6E8A-4147-A177-3AD203B41FA5}">
                      <a16:colId xmlns:a16="http://schemas.microsoft.com/office/drawing/2014/main" val="493125484"/>
                    </a:ext>
                  </a:extLst>
                </a:gridCol>
                <a:gridCol w="329184">
                  <a:extLst>
                    <a:ext uri="{9D8B030D-6E8A-4147-A177-3AD203B41FA5}">
                      <a16:colId xmlns:a16="http://schemas.microsoft.com/office/drawing/2014/main" val="1654484308"/>
                    </a:ext>
                  </a:extLst>
                </a:gridCol>
                <a:gridCol w="329184">
                  <a:extLst>
                    <a:ext uri="{9D8B030D-6E8A-4147-A177-3AD203B41FA5}">
                      <a16:colId xmlns:a16="http://schemas.microsoft.com/office/drawing/2014/main" val="698365335"/>
                    </a:ext>
                  </a:extLst>
                </a:gridCol>
                <a:gridCol w="329184">
                  <a:extLst>
                    <a:ext uri="{9D8B030D-6E8A-4147-A177-3AD203B41FA5}">
                      <a16:colId xmlns:a16="http://schemas.microsoft.com/office/drawing/2014/main" val="2844889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2549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- 2019-06-29 19:00:00</a:t>
                      </a:r>
                      <a:r>
                        <a:rPr kumimoji="0" lang="es-ES" sz="1000" b="0" i="0" u="none" strike="noStrike" kern="1200" cap="none" spc="0" normalizeH="0" baseline="0" noProof="0">
                          <a:ln>
                            <a:noFill/>
                          </a:ln>
                          <a:solidFill>
                            <a:prstClr val="black"/>
                          </a:solidFill>
                          <a:effectLst/>
                          <a:uLnTx/>
                          <a:uFillTx/>
                          <a:latin typeface="+mn-lt"/>
                          <a:ea typeface="+mn-ea"/>
                          <a:cs typeface="+mn-cs"/>
                        </a:rPr>
                        <a:t>
 ¡Los fines de semana están hechos para celebrar con amigos y comer cosas rica! En Vindi te facilitamos la vida con recetas deliciosas y rápidas como este Dip de Palmito:
Ingredientes:
- 1 recipiente pequeño de queso crema
- 1 lata de palmito
- 1 diente de ajo cortado finamente
- 1 cdita de jugo de limón
- Culantro fresco cortado finamente
- Sal y pimienta al gusto
Procedimiento:
1.Cortar el palmito en cuadro pequeños
2.En un recipiente mezclar todos los ingredientes
3.Refrigerar unos 30 minutos antes de servir
4.Acompañar con galletas saldas o pan tostado
¡Y a disfrutar!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https://scontent.xx.fbcdn.net/v/t1.0-9/s720x720/65267639_1434976153311761_4489391841195589632_o.jpg?_nc_cat=103&amp;_nc_oc=AQkRz_pjSdlMUt6grDy7f6URzxvIpB14IKL1GsFmbPPSWhNEqFWNyULeJj7y0ultRu4&amp;_nc_ht=scontent.xx&amp;oh=462701b38393e22acec366a27d4558c0&amp;oe=5DD666E7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08/12/2019 08:36:29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45130522"/>
                  </a:ext>
                </a:extLst>
              </a:tr>
            </a:tbl>
          </a:graphicData>
        </a:graphic>
      </p:graphicFrame>
      <p:sp>
        <p:nvSpPr>
          <p:cNvPr id="4" name="Text Placeholder 3">
            <a:extLst>
              <a:ext uri="{FF2B5EF4-FFF2-40B4-BE49-F238E27FC236}">
                <a16:creationId xmlns:a16="http://schemas.microsoft.com/office/drawing/2014/main" id="{4765F9C7-4CCA-4AE8-BF3D-4B0029DA6434}"/>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1682669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21303-45CA-470F-BBEE-B16E3CBC55D9}"/>
              </a:ext>
            </a:extLst>
          </p:cNvPr>
          <p:cNvSpPr>
            <a:spLocks noGrp="1"/>
          </p:cNvSpPr>
          <p:nvPr>
            <p:ph type="title"/>
          </p:nvPr>
        </p:nvSpPr>
        <p:spPr/>
        <p:txBody>
          <a:bodyPr/>
          <a:lstStyle/>
          <a:p>
            <a:r>
              <a:rPr lang="es-ES"/>
              <a:t>Facebook Top 20 publicaciones con más interacción. | Completo - 10 of 21</a:t>
            </a:r>
            <a:endParaRPr lang="en-US"/>
          </a:p>
        </p:txBody>
      </p:sp>
      <p:graphicFrame>
        <p:nvGraphicFramePr>
          <p:cNvPr id="5" name="Table Placeholder 4">
            <a:extLst>
              <a:ext uri="{FF2B5EF4-FFF2-40B4-BE49-F238E27FC236}">
                <a16:creationId xmlns:a16="http://schemas.microsoft.com/office/drawing/2014/main" id="{26D9F646-02B5-4297-ACFB-1BCC1159B4EA}"/>
              </a:ext>
            </a:extLst>
          </p:cNvPr>
          <p:cNvGraphicFramePr>
            <a:graphicFrameLocks noGrp="1"/>
          </p:cNvGraphicFramePr>
          <p:nvPr>
            <p:ph type="tbl" sz="quarter" idx="13"/>
            <p:extLst>
              <p:ext uri="{D42A27DB-BD31-4B8C-83A1-F6EECF244321}">
                <p14:modId xmlns:p14="http://schemas.microsoft.com/office/powerpoint/2010/main" val="2963364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25839091"/>
                    </a:ext>
                  </a:extLst>
                </a:gridCol>
                <a:gridCol w="905256">
                  <a:extLst>
                    <a:ext uri="{9D8B030D-6E8A-4147-A177-3AD203B41FA5}">
                      <a16:colId xmlns:a16="http://schemas.microsoft.com/office/drawing/2014/main" val="3471080102"/>
                    </a:ext>
                  </a:extLst>
                </a:gridCol>
                <a:gridCol w="658368">
                  <a:extLst>
                    <a:ext uri="{9D8B030D-6E8A-4147-A177-3AD203B41FA5}">
                      <a16:colId xmlns:a16="http://schemas.microsoft.com/office/drawing/2014/main" val="4279910228"/>
                    </a:ext>
                  </a:extLst>
                </a:gridCol>
                <a:gridCol w="329184">
                  <a:extLst>
                    <a:ext uri="{9D8B030D-6E8A-4147-A177-3AD203B41FA5}">
                      <a16:colId xmlns:a16="http://schemas.microsoft.com/office/drawing/2014/main" val="3182700347"/>
                    </a:ext>
                  </a:extLst>
                </a:gridCol>
                <a:gridCol w="329184">
                  <a:extLst>
                    <a:ext uri="{9D8B030D-6E8A-4147-A177-3AD203B41FA5}">
                      <a16:colId xmlns:a16="http://schemas.microsoft.com/office/drawing/2014/main" val="51205465"/>
                    </a:ext>
                  </a:extLst>
                </a:gridCol>
                <a:gridCol w="329184">
                  <a:extLst>
                    <a:ext uri="{9D8B030D-6E8A-4147-A177-3AD203B41FA5}">
                      <a16:colId xmlns:a16="http://schemas.microsoft.com/office/drawing/2014/main" val="2205726529"/>
                    </a:ext>
                  </a:extLst>
                </a:gridCol>
                <a:gridCol w="329184">
                  <a:extLst>
                    <a:ext uri="{9D8B030D-6E8A-4147-A177-3AD203B41FA5}">
                      <a16:colId xmlns:a16="http://schemas.microsoft.com/office/drawing/2014/main" val="1632231550"/>
                    </a:ext>
                  </a:extLst>
                </a:gridCol>
                <a:gridCol w="329184">
                  <a:extLst>
                    <a:ext uri="{9D8B030D-6E8A-4147-A177-3AD203B41FA5}">
                      <a16:colId xmlns:a16="http://schemas.microsoft.com/office/drawing/2014/main" val="4033161600"/>
                    </a:ext>
                  </a:extLst>
                </a:gridCol>
                <a:gridCol w="329184">
                  <a:extLst>
                    <a:ext uri="{9D8B030D-6E8A-4147-A177-3AD203B41FA5}">
                      <a16:colId xmlns:a16="http://schemas.microsoft.com/office/drawing/2014/main" val="2779011625"/>
                    </a:ext>
                  </a:extLst>
                </a:gridCol>
                <a:gridCol w="329184">
                  <a:extLst>
                    <a:ext uri="{9D8B030D-6E8A-4147-A177-3AD203B41FA5}">
                      <a16:colId xmlns:a16="http://schemas.microsoft.com/office/drawing/2014/main" val="3457186646"/>
                    </a:ext>
                  </a:extLst>
                </a:gridCol>
                <a:gridCol w="329184">
                  <a:extLst>
                    <a:ext uri="{9D8B030D-6E8A-4147-A177-3AD203B41FA5}">
                      <a16:colId xmlns:a16="http://schemas.microsoft.com/office/drawing/2014/main" val="1060048271"/>
                    </a:ext>
                  </a:extLst>
                </a:gridCol>
                <a:gridCol w="329184">
                  <a:extLst>
                    <a:ext uri="{9D8B030D-6E8A-4147-A177-3AD203B41FA5}">
                      <a16:colId xmlns:a16="http://schemas.microsoft.com/office/drawing/2014/main" val="2032705149"/>
                    </a:ext>
                  </a:extLst>
                </a:gridCol>
                <a:gridCol w="329184">
                  <a:extLst>
                    <a:ext uri="{9D8B030D-6E8A-4147-A177-3AD203B41FA5}">
                      <a16:colId xmlns:a16="http://schemas.microsoft.com/office/drawing/2014/main" val="1339784119"/>
                    </a:ext>
                  </a:extLst>
                </a:gridCol>
                <a:gridCol w="329184">
                  <a:extLst>
                    <a:ext uri="{9D8B030D-6E8A-4147-A177-3AD203B41FA5}">
                      <a16:colId xmlns:a16="http://schemas.microsoft.com/office/drawing/2014/main" val="2099758618"/>
                    </a:ext>
                  </a:extLst>
                </a:gridCol>
                <a:gridCol w="329184">
                  <a:extLst>
                    <a:ext uri="{9D8B030D-6E8A-4147-A177-3AD203B41FA5}">
                      <a16:colId xmlns:a16="http://schemas.microsoft.com/office/drawing/2014/main" val="1419119249"/>
                    </a:ext>
                  </a:extLst>
                </a:gridCol>
                <a:gridCol w="329184">
                  <a:extLst>
                    <a:ext uri="{9D8B030D-6E8A-4147-A177-3AD203B41FA5}">
                      <a16:colId xmlns:a16="http://schemas.microsoft.com/office/drawing/2014/main" val="1217793586"/>
                    </a:ext>
                  </a:extLst>
                </a:gridCol>
                <a:gridCol w="329184">
                  <a:extLst>
                    <a:ext uri="{9D8B030D-6E8A-4147-A177-3AD203B41FA5}">
                      <a16:colId xmlns:a16="http://schemas.microsoft.com/office/drawing/2014/main" val="1119126244"/>
                    </a:ext>
                  </a:extLst>
                </a:gridCol>
                <a:gridCol w="329184">
                  <a:extLst>
                    <a:ext uri="{9D8B030D-6E8A-4147-A177-3AD203B41FA5}">
                      <a16:colId xmlns:a16="http://schemas.microsoft.com/office/drawing/2014/main" val="1890408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0039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- 2019-03-07 19:00:00</a:t>
                      </a:r>
                      <a:r>
                        <a:rPr kumimoji="0" lang="es-ES" sz="1000" b="0" i="0" u="none" strike="noStrike" kern="1200" cap="none" spc="0" normalizeH="0" baseline="0" noProof="0">
                          <a:ln>
                            <a:noFill/>
                          </a:ln>
                          <a:solidFill>
                            <a:prstClr val="black"/>
                          </a:solidFill>
                          <a:effectLst/>
                          <a:uLnTx/>
                          <a:uFillTx/>
                          <a:latin typeface="+mn-lt"/>
                          <a:ea typeface="+mn-ea"/>
                          <a:cs typeface="+mn-cs"/>
                        </a:rPr>
                        <a:t>
 ¿Ya te enteraste del antojo que todos están hablando? Vení a Vindi por tu delicioso helado Tutto Chocolovers, solo para los verdaderos amantes del chocolate 🍫❤️
Precio: ¢4.145
* Precio aplicado en GAM, en Tamarindo puede variar.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https://scontent.xx.fbcdn.net/v/t1.0-9/s720x720/53476452_1353850308091013_5160104293600067584_o.jpg?_nc_cat=104&amp;_nc_ht=scontent.xx&amp;oh=97e04a6a4f21d59356a68399d7f9e5ae&amp;oe=5D453A1C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03/26/2019 08:37:23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0978797"/>
                  </a:ext>
                </a:extLst>
              </a:tr>
            </a:tbl>
          </a:graphicData>
        </a:graphic>
      </p:graphicFrame>
      <p:sp>
        <p:nvSpPr>
          <p:cNvPr id="4" name="Text Placeholder 3">
            <a:extLst>
              <a:ext uri="{FF2B5EF4-FFF2-40B4-BE49-F238E27FC236}">
                <a16:creationId xmlns:a16="http://schemas.microsoft.com/office/drawing/2014/main" id="{98379DA7-CCE9-4496-BAE0-504726221D7A}"/>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4065806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B09FB-BF58-4343-9FDC-FC5B62FE02B3}"/>
              </a:ext>
            </a:extLst>
          </p:cNvPr>
          <p:cNvSpPr>
            <a:spLocks noGrp="1"/>
          </p:cNvSpPr>
          <p:nvPr>
            <p:ph type="title"/>
          </p:nvPr>
        </p:nvSpPr>
        <p:spPr/>
        <p:txBody>
          <a:bodyPr/>
          <a:lstStyle/>
          <a:p>
            <a:r>
              <a:rPr lang="es-ES"/>
              <a:t>Facebook Top 20 publicaciones con más interacción. | Completo - 11 of 21</a:t>
            </a:r>
            <a:endParaRPr lang="en-US"/>
          </a:p>
        </p:txBody>
      </p:sp>
      <p:graphicFrame>
        <p:nvGraphicFramePr>
          <p:cNvPr id="5" name="Table Placeholder 4">
            <a:extLst>
              <a:ext uri="{FF2B5EF4-FFF2-40B4-BE49-F238E27FC236}">
                <a16:creationId xmlns:a16="http://schemas.microsoft.com/office/drawing/2014/main" id="{6F6BC505-0AAC-473C-BB3C-C31C420D749A}"/>
              </a:ext>
            </a:extLst>
          </p:cNvPr>
          <p:cNvGraphicFramePr>
            <a:graphicFrameLocks noGrp="1"/>
          </p:cNvGraphicFramePr>
          <p:nvPr>
            <p:ph type="tbl" sz="quarter" idx="13"/>
            <p:extLst>
              <p:ext uri="{D42A27DB-BD31-4B8C-83A1-F6EECF244321}">
                <p14:modId xmlns:p14="http://schemas.microsoft.com/office/powerpoint/2010/main" val="3855586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05480913"/>
                    </a:ext>
                  </a:extLst>
                </a:gridCol>
                <a:gridCol w="905256">
                  <a:extLst>
                    <a:ext uri="{9D8B030D-6E8A-4147-A177-3AD203B41FA5}">
                      <a16:colId xmlns:a16="http://schemas.microsoft.com/office/drawing/2014/main" val="3110146222"/>
                    </a:ext>
                  </a:extLst>
                </a:gridCol>
                <a:gridCol w="658368">
                  <a:extLst>
                    <a:ext uri="{9D8B030D-6E8A-4147-A177-3AD203B41FA5}">
                      <a16:colId xmlns:a16="http://schemas.microsoft.com/office/drawing/2014/main" val="2997663426"/>
                    </a:ext>
                  </a:extLst>
                </a:gridCol>
                <a:gridCol w="329184">
                  <a:extLst>
                    <a:ext uri="{9D8B030D-6E8A-4147-A177-3AD203B41FA5}">
                      <a16:colId xmlns:a16="http://schemas.microsoft.com/office/drawing/2014/main" val="2843424065"/>
                    </a:ext>
                  </a:extLst>
                </a:gridCol>
                <a:gridCol w="329184">
                  <a:extLst>
                    <a:ext uri="{9D8B030D-6E8A-4147-A177-3AD203B41FA5}">
                      <a16:colId xmlns:a16="http://schemas.microsoft.com/office/drawing/2014/main" val="3793306495"/>
                    </a:ext>
                  </a:extLst>
                </a:gridCol>
                <a:gridCol w="329184">
                  <a:extLst>
                    <a:ext uri="{9D8B030D-6E8A-4147-A177-3AD203B41FA5}">
                      <a16:colId xmlns:a16="http://schemas.microsoft.com/office/drawing/2014/main" val="31421114"/>
                    </a:ext>
                  </a:extLst>
                </a:gridCol>
                <a:gridCol w="329184">
                  <a:extLst>
                    <a:ext uri="{9D8B030D-6E8A-4147-A177-3AD203B41FA5}">
                      <a16:colId xmlns:a16="http://schemas.microsoft.com/office/drawing/2014/main" val="3195178121"/>
                    </a:ext>
                  </a:extLst>
                </a:gridCol>
                <a:gridCol w="329184">
                  <a:extLst>
                    <a:ext uri="{9D8B030D-6E8A-4147-A177-3AD203B41FA5}">
                      <a16:colId xmlns:a16="http://schemas.microsoft.com/office/drawing/2014/main" val="1060080103"/>
                    </a:ext>
                  </a:extLst>
                </a:gridCol>
                <a:gridCol w="329184">
                  <a:extLst>
                    <a:ext uri="{9D8B030D-6E8A-4147-A177-3AD203B41FA5}">
                      <a16:colId xmlns:a16="http://schemas.microsoft.com/office/drawing/2014/main" val="892255841"/>
                    </a:ext>
                  </a:extLst>
                </a:gridCol>
                <a:gridCol w="329184">
                  <a:extLst>
                    <a:ext uri="{9D8B030D-6E8A-4147-A177-3AD203B41FA5}">
                      <a16:colId xmlns:a16="http://schemas.microsoft.com/office/drawing/2014/main" val="1919236119"/>
                    </a:ext>
                  </a:extLst>
                </a:gridCol>
                <a:gridCol w="329184">
                  <a:extLst>
                    <a:ext uri="{9D8B030D-6E8A-4147-A177-3AD203B41FA5}">
                      <a16:colId xmlns:a16="http://schemas.microsoft.com/office/drawing/2014/main" val="3114435463"/>
                    </a:ext>
                  </a:extLst>
                </a:gridCol>
                <a:gridCol w="329184">
                  <a:extLst>
                    <a:ext uri="{9D8B030D-6E8A-4147-A177-3AD203B41FA5}">
                      <a16:colId xmlns:a16="http://schemas.microsoft.com/office/drawing/2014/main" val="3791707062"/>
                    </a:ext>
                  </a:extLst>
                </a:gridCol>
                <a:gridCol w="329184">
                  <a:extLst>
                    <a:ext uri="{9D8B030D-6E8A-4147-A177-3AD203B41FA5}">
                      <a16:colId xmlns:a16="http://schemas.microsoft.com/office/drawing/2014/main" val="1253014197"/>
                    </a:ext>
                  </a:extLst>
                </a:gridCol>
                <a:gridCol w="329184">
                  <a:extLst>
                    <a:ext uri="{9D8B030D-6E8A-4147-A177-3AD203B41FA5}">
                      <a16:colId xmlns:a16="http://schemas.microsoft.com/office/drawing/2014/main" val="2921992312"/>
                    </a:ext>
                  </a:extLst>
                </a:gridCol>
                <a:gridCol w="329184">
                  <a:extLst>
                    <a:ext uri="{9D8B030D-6E8A-4147-A177-3AD203B41FA5}">
                      <a16:colId xmlns:a16="http://schemas.microsoft.com/office/drawing/2014/main" val="3949869867"/>
                    </a:ext>
                  </a:extLst>
                </a:gridCol>
                <a:gridCol w="329184">
                  <a:extLst>
                    <a:ext uri="{9D8B030D-6E8A-4147-A177-3AD203B41FA5}">
                      <a16:colId xmlns:a16="http://schemas.microsoft.com/office/drawing/2014/main" val="105228914"/>
                    </a:ext>
                  </a:extLst>
                </a:gridCol>
                <a:gridCol w="329184">
                  <a:extLst>
                    <a:ext uri="{9D8B030D-6E8A-4147-A177-3AD203B41FA5}">
                      <a16:colId xmlns:a16="http://schemas.microsoft.com/office/drawing/2014/main" val="1453236368"/>
                    </a:ext>
                  </a:extLst>
                </a:gridCol>
                <a:gridCol w="329184">
                  <a:extLst>
                    <a:ext uri="{9D8B030D-6E8A-4147-A177-3AD203B41FA5}">
                      <a16:colId xmlns:a16="http://schemas.microsoft.com/office/drawing/2014/main" val="728325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3409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- 2019-01-25 20:24:35</a:t>
                      </a:r>
                      <a:r>
                        <a:rPr kumimoji="0" lang="es-ES" sz="1000" b="0" i="0" u="none" strike="noStrike" kern="1200" cap="none" spc="0" normalizeH="0" baseline="0" noProof="0">
                          <a:ln>
                            <a:noFill/>
                          </a:ln>
                          <a:solidFill>
                            <a:prstClr val="black"/>
                          </a:solidFill>
                          <a:effectLst/>
                          <a:uLnTx/>
                          <a:uFillTx/>
                          <a:latin typeface="+mn-lt"/>
                          <a:ea typeface="+mn-ea"/>
                          <a:cs typeface="+mn-cs"/>
                        </a:rPr>
                        <a:t>
 Porque no queremos que te quedés sin probar el NUEVO Trits Naranja Holandesa, te contamos cuántos nos quedan y dónde. ¡Corré por el tuyo, están por agotarse! 😉     
Vindi San Joaquin        40  unidades
Vindi Lindora             137  unidades
Vindi Tres Ríos           100  unidades
Vindi Pozos Norte    312   unidades      
Vindi Pozos Sur            17    unidades
Vindi Campo Real      244 unidades
Vindi Granadilla         198 unidades
Vindi Francosta          118 unidades
Vindi San Miguel        272 unidades
Vindi San Rafael         156 unidades
Vindi Alajuela                13 unidades
Vindi San Pablo           197 unidades
#VindiFans #VindiAntojos
¡Llevátelo por solo ¢1.130!
* Inventarios al día de martes 12 de febrero 2019 - 11:00 am o hasta agotar existencias.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https://scontent.xx.fbcdn.net/v/t1.0-9/s720x720/50663695_1326159534193424_6679469148021456896_o.jpg?_nc_cat=101&amp;_nc_ht=scontent.xx&amp;oh=28071f01ba6007b6c66780036fe3ff0d&amp;oe=5D207173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03/20/2019 08:35:38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0994008"/>
                  </a:ext>
                </a:extLst>
              </a:tr>
            </a:tbl>
          </a:graphicData>
        </a:graphic>
      </p:graphicFrame>
      <p:sp>
        <p:nvSpPr>
          <p:cNvPr id="4" name="Text Placeholder 3">
            <a:extLst>
              <a:ext uri="{FF2B5EF4-FFF2-40B4-BE49-F238E27FC236}">
                <a16:creationId xmlns:a16="http://schemas.microsoft.com/office/drawing/2014/main" id="{D1AB6A9B-D1DF-4C27-8021-06C710A1EEFF}"/>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2458460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40A48-D94D-4E70-9D44-78C171B89705}"/>
              </a:ext>
            </a:extLst>
          </p:cNvPr>
          <p:cNvSpPr>
            <a:spLocks noGrp="1"/>
          </p:cNvSpPr>
          <p:nvPr>
            <p:ph type="title"/>
          </p:nvPr>
        </p:nvSpPr>
        <p:spPr/>
        <p:txBody>
          <a:bodyPr/>
          <a:lstStyle/>
          <a:p>
            <a:r>
              <a:rPr lang="es-ES"/>
              <a:t>Facebook Top 20 publicaciones con más interacción. | Completo - 12 of 21</a:t>
            </a:r>
            <a:endParaRPr lang="en-US"/>
          </a:p>
        </p:txBody>
      </p:sp>
      <p:graphicFrame>
        <p:nvGraphicFramePr>
          <p:cNvPr id="5" name="Table Placeholder 4">
            <a:extLst>
              <a:ext uri="{FF2B5EF4-FFF2-40B4-BE49-F238E27FC236}">
                <a16:creationId xmlns:a16="http://schemas.microsoft.com/office/drawing/2014/main" id="{5BC679F8-D31C-4D7A-B5D1-01AB3448282C}"/>
              </a:ext>
            </a:extLst>
          </p:cNvPr>
          <p:cNvGraphicFramePr>
            <a:graphicFrameLocks noGrp="1"/>
          </p:cNvGraphicFramePr>
          <p:nvPr>
            <p:ph type="tbl" sz="quarter" idx="13"/>
            <p:extLst>
              <p:ext uri="{D42A27DB-BD31-4B8C-83A1-F6EECF244321}">
                <p14:modId xmlns:p14="http://schemas.microsoft.com/office/powerpoint/2010/main" val="898640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82281397"/>
                    </a:ext>
                  </a:extLst>
                </a:gridCol>
                <a:gridCol w="905256">
                  <a:extLst>
                    <a:ext uri="{9D8B030D-6E8A-4147-A177-3AD203B41FA5}">
                      <a16:colId xmlns:a16="http://schemas.microsoft.com/office/drawing/2014/main" val="2915880218"/>
                    </a:ext>
                  </a:extLst>
                </a:gridCol>
                <a:gridCol w="658368">
                  <a:extLst>
                    <a:ext uri="{9D8B030D-6E8A-4147-A177-3AD203B41FA5}">
                      <a16:colId xmlns:a16="http://schemas.microsoft.com/office/drawing/2014/main" val="3054246077"/>
                    </a:ext>
                  </a:extLst>
                </a:gridCol>
                <a:gridCol w="329184">
                  <a:extLst>
                    <a:ext uri="{9D8B030D-6E8A-4147-A177-3AD203B41FA5}">
                      <a16:colId xmlns:a16="http://schemas.microsoft.com/office/drawing/2014/main" val="1069162703"/>
                    </a:ext>
                  </a:extLst>
                </a:gridCol>
                <a:gridCol w="329184">
                  <a:extLst>
                    <a:ext uri="{9D8B030D-6E8A-4147-A177-3AD203B41FA5}">
                      <a16:colId xmlns:a16="http://schemas.microsoft.com/office/drawing/2014/main" val="686670666"/>
                    </a:ext>
                  </a:extLst>
                </a:gridCol>
                <a:gridCol w="329184">
                  <a:extLst>
                    <a:ext uri="{9D8B030D-6E8A-4147-A177-3AD203B41FA5}">
                      <a16:colId xmlns:a16="http://schemas.microsoft.com/office/drawing/2014/main" val="1841094517"/>
                    </a:ext>
                  </a:extLst>
                </a:gridCol>
                <a:gridCol w="329184">
                  <a:extLst>
                    <a:ext uri="{9D8B030D-6E8A-4147-A177-3AD203B41FA5}">
                      <a16:colId xmlns:a16="http://schemas.microsoft.com/office/drawing/2014/main" val="174637795"/>
                    </a:ext>
                  </a:extLst>
                </a:gridCol>
                <a:gridCol w="329184">
                  <a:extLst>
                    <a:ext uri="{9D8B030D-6E8A-4147-A177-3AD203B41FA5}">
                      <a16:colId xmlns:a16="http://schemas.microsoft.com/office/drawing/2014/main" val="2769988982"/>
                    </a:ext>
                  </a:extLst>
                </a:gridCol>
                <a:gridCol w="329184">
                  <a:extLst>
                    <a:ext uri="{9D8B030D-6E8A-4147-A177-3AD203B41FA5}">
                      <a16:colId xmlns:a16="http://schemas.microsoft.com/office/drawing/2014/main" val="3445786317"/>
                    </a:ext>
                  </a:extLst>
                </a:gridCol>
                <a:gridCol w="329184">
                  <a:extLst>
                    <a:ext uri="{9D8B030D-6E8A-4147-A177-3AD203B41FA5}">
                      <a16:colId xmlns:a16="http://schemas.microsoft.com/office/drawing/2014/main" val="3484615287"/>
                    </a:ext>
                  </a:extLst>
                </a:gridCol>
                <a:gridCol w="329184">
                  <a:extLst>
                    <a:ext uri="{9D8B030D-6E8A-4147-A177-3AD203B41FA5}">
                      <a16:colId xmlns:a16="http://schemas.microsoft.com/office/drawing/2014/main" val="3929186352"/>
                    </a:ext>
                  </a:extLst>
                </a:gridCol>
                <a:gridCol w="329184">
                  <a:extLst>
                    <a:ext uri="{9D8B030D-6E8A-4147-A177-3AD203B41FA5}">
                      <a16:colId xmlns:a16="http://schemas.microsoft.com/office/drawing/2014/main" val="1512763401"/>
                    </a:ext>
                  </a:extLst>
                </a:gridCol>
                <a:gridCol w="329184">
                  <a:extLst>
                    <a:ext uri="{9D8B030D-6E8A-4147-A177-3AD203B41FA5}">
                      <a16:colId xmlns:a16="http://schemas.microsoft.com/office/drawing/2014/main" val="4178375314"/>
                    </a:ext>
                  </a:extLst>
                </a:gridCol>
                <a:gridCol w="329184">
                  <a:extLst>
                    <a:ext uri="{9D8B030D-6E8A-4147-A177-3AD203B41FA5}">
                      <a16:colId xmlns:a16="http://schemas.microsoft.com/office/drawing/2014/main" val="2476027725"/>
                    </a:ext>
                  </a:extLst>
                </a:gridCol>
                <a:gridCol w="329184">
                  <a:extLst>
                    <a:ext uri="{9D8B030D-6E8A-4147-A177-3AD203B41FA5}">
                      <a16:colId xmlns:a16="http://schemas.microsoft.com/office/drawing/2014/main" val="3158392070"/>
                    </a:ext>
                  </a:extLst>
                </a:gridCol>
                <a:gridCol w="329184">
                  <a:extLst>
                    <a:ext uri="{9D8B030D-6E8A-4147-A177-3AD203B41FA5}">
                      <a16:colId xmlns:a16="http://schemas.microsoft.com/office/drawing/2014/main" val="3038356999"/>
                    </a:ext>
                  </a:extLst>
                </a:gridCol>
                <a:gridCol w="329184">
                  <a:extLst>
                    <a:ext uri="{9D8B030D-6E8A-4147-A177-3AD203B41FA5}">
                      <a16:colId xmlns:a16="http://schemas.microsoft.com/office/drawing/2014/main" val="2892366863"/>
                    </a:ext>
                  </a:extLst>
                </a:gridCol>
                <a:gridCol w="329184">
                  <a:extLst>
                    <a:ext uri="{9D8B030D-6E8A-4147-A177-3AD203B41FA5}">
                      <a16:colId xmlns:a16="http://schemas.microsoft.com/office/drawing/2014/main" val="3259421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2460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ampm - 2019-09-15 12:00:01</a:t>
                      </a:r>
                      <a:r>
                        <a:rPr kumimoji="0" lang="es-ES" sz="1000" b="0" i="0" u="none" strike="noStrike" kern="1200" cap="none" spc="0" normalizeH="0" baseline="0" noProof="0">
                          <a:ln>
                            <a:noFill/>
                          </a:ln>
                          <a:solidFill>
                            <a:prstClr val="black"/>
                          </a:solidFill>
                          <a:effectLst/>
                          <a:uLnTx/>
                          <a:uFillTx/>
                          <a:latin typeface="+mn-lt"/>
                          <a:ea typeface="+mn-ea"/>
                          <a:cs typeface="+mn-cs"/>
                        </a:rPr>
                        <a:t>
 ¡Así se celebra la independencia! 
Obtené tu cupón para este 15 de setiembre en: https://cupon.tapp.cr/?c=6457&amp;m=30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https://scontent.xx.fbcdn.net/v/t1.0-9/p720x720/69705894_2928421210505483_8269210726669746176_o.png?_nc_cat=111&amp;_nc_oc=AQmZAQ0PtqyAkrAEatHRVW6uqVavA18lZuOUzm8ZfSm8tPRNa_kgx3Vl2UHo64cED_I&amp;_nc_ht=scontent.xx&amp;oh=7c56b59507e072695efb60d73f5fad9d&amp;oe=5E63D8BB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08:10:40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61504737"/>
                  </a:ext>
                </a:extLst>
              </a:tr>
            </a:tbl>
          </a:graphicData>
        </a:graphic>
      </p:graphicFrame>
      <p:sp>
        <p:nvSpPr>
          <p:cNvPr id="4" name="Text Placeholder 3">
            <a:extLst>
              <a:ext uri="{FF2B5EF4-FFF2-40B4-BE49-F238E27FC236}">
                <a16:creationId xmlns:a16="http://schemas.microsoft.com/office/drawing/2014/main" id="{D1FBE971-3164-4B2F-9C38-0495A137781A}"/>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3421838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851FA-AA36-4888-80AC-16B339825FA6}"/>
              </a:ext>
            </a:extLst>
          </p:cNvPr>
          <p:cNvSpPr>
            <a:spLocks noGrp="1"/>
          </p:cNvSpPr>
          <p:nvPr>
            <p:ph type="title"/>
          </p:nvPr>
        </p:nvSpPr>
        <p:spPr/>
        <p:txBody>
          <a:bodyPr/>
          <a:lstStyle/>
          <a:p>
            <a:r>
              <a:rPr lang="es-ES"/>
              <a:t>Facebook Top 20 publicaciones con más interacción. | Completo - 13 of 21</a:t>
            </a:r>
            <a:endParaRPr lang="en-US"/>
          </a:p>
        </p:txBody>
      </p:sp>
      <p:graphicFrame>
        <p:nvGraphicFramePr>
          <p:cNvPr id="5" name="Table Placeholder 4">
            <a:extLst>
              <a:ext uri="{FF2B5EF4-FFF2-40B4-BE49-F238E27FC236}">
                <a16:creationId xmlns:a16="http://schemas.microsoft.com/office/drawing/2014/main" id="{871029C4-D357-44A7-A5B7-C4A2E75EE958}"/>
              </a:ext>
            </a:extLst>
          </p:cNvPr>
          <p:cNvGraphicFramePr>
            <a:graphicFrameLocks noGrp="1"/>
          </p:cNvGraphicFramePr>
          <p:nvPr>
            <p:ph type="tbl" sz="quarter" idx="13"/>
            <p:extLst>
              <p:ext uri="{D42A27DB-BD31-4B8C-83A1-F6EECF244321}">
                <p14:modId xmlns:p14="http://schemas.microsoft.com/office/powerpoint/2010/main" val="247670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76427631"/>
                    </a:ext>
                  </a:extLst>
                </a:gridCol>
                <a:gridCol w="905256">
                  <a:extLst>
                    <a:ext uri="{9D8B030D-6E8A-4147-A177-3AD203B41FA5}">
                      <a16:colId xmlns:a16="http://schemas.microsoft.com/office/drawing/2014/main" val="1859491246"/>
                    </a:ext>
                  </a:extLst>
                </a:gridCol>
                <a:gridCol w="658368">
                  <a:extLst>
                    <a:ext uri="{9D8B030D-6E8A-4147-A177-3AD203B41FA5}">
                      <a16:colId xmlns:a16="http://schemas.microsoft.com/office/drawing/2014/main" val="2368532594"/>
                    </a:ext>
                  </a:extLst>
                </a:gridCol>
                <a:gridCol w="329184">
                  <a:extLst>
                    <a:ext uri="{9D8B030D-6E8A-4147-A177-3AD203B41FA5}">
                      <a16:colId xmlns:a16="http://schemas.microsoft.com/office/drawing/2014/main" val="2125616300"/>
                    </a:ext>
                  </a:extLst>
                </a:gridCol>
                <a:gridCol w="329184">
                  <a:extLst>
                    <a:ext uri="{9D8B030D-6E8A-4147-A177-3AD203B41FA5}">
                      <a16:colId xmlns:a16="http://schemas.microsoft.com/office/drawing/2014/main" val="1212093891"/>
                    </a:ext>
                  </a:extLst>
                </a:gridCol>
                <a:gridCol w="329184">
                  <a:extLst>
                    <a:ext uri="{9D8B030D-6E8A-4147-A177-3AD203B41FA5}">
                      <a16:colId xmlns:a16="http://schemas.microsoft.com/office/drawing/2014/main" val="710940987"/>
                    </a:ext>
                  </a:extLst>
                </a:gridCol>
                <a:gridCol w="329184">
                  <a:extLst>
                    <a:ext uri="{9D8B030D-6E8A-4147-A177-3AD203B41FA5}">
                      <a16:colId xmlns:a16="http://schemas.microsoft.com/office/drawing/2014/main" val="3657592781"/>
                    </a:ext>
                  </a:extLst>
                </a:gridCol>
                <a:gridCol w="329184">
                  <a:extLst>
                    <a:ext uri="{9D8B030D-6E8A-4147-A177-3AD203B41FA5}">
                      <a16:colId xmlns:a16="http://schemas.microsoft.com/office/drawing/2014/main" val="2793245704"/>
                    </a:ext>
                  </a:extLst>
                </a:gridCol>
                <a:gridCol w="329184">
                  <a:extLst>
                    <a:ext uri="{9D8B030D-6E8A-4147-A177-3AD203B41FA5}">
                      <a16:colId xmlns:a16="http://schemas.microsoft.com/office/drawing/2014/main" val="1382885681"/>
                    </a:ext>
                  </a:extLst>
                </a:gridCol>
                <a:gridCol w="329184">
                  <a:extLst>
                    <a:ext uri="{9D8B030D-6E8A-4147-A177-3AD203B41FA5}">
                      <a16:colId xmlns:a16="http://schemas.microsoft.com/office/drawing/2014/main" val="3516186226"/>
                    </a:ext>
                  </a:extLst>
                </a:gridCol>
                <a:gridCol w="329184">
                  <a:extLst>
                    <a:ext uri="{9D8B030D-6E8A-4147-A177-3AD203B41FA5}">
                      <a16:colId xmlns:a16="http://schemas.microsoft.com/office/drawing/2014/main" val="328584628"/>
                    </a:ext>
                  </a:extLst>
                </a:gridCol>
                <a:gridCol w="329184">
                  <a:extLst>
                    <a:ext uri="{9D8B030D-6E8A-4147-A177-3AD203B41FA5}">
                      <a16:colId xmlns:a16="http://schemas.microsoft.com/office/drawing/2014/main" val="3492645280"/>
                    </a:ext>
                  </a:extLst>
                </a:gridCol>
                <a:gridCol w="329184">
                  <a:extLst>
                    <a:ext uri="{9D8B030D-6E8A-4147-A177-3AD203B41FA5}">
                      <a16:colId xmlns:a16="http://schemas.microsoft.com/office/drawing/2014/main" val="3109349706"/>
                    </a:ext>
                  </a:extLst>
                </a:gridCol>
                <a:gridCol w="329184">
                  <a:extLst>
                    <a:ext uri="{9D8B030D-6E8A-4147-A177-3AD203B41FA5}">
                      <a16:colId xmlns:a16="http://schemas.microsoft.com/office/drawing/2014/main" val="2762031184"/>
                    </a:ext>
                  </a:extLst>
                </a:gridCol>
                <a:gridCol w="329184">
                  <a:extLst>
                    <a:ext uri="{9D8B030D-6E8A-4147-A177-3AD203B41FA5}">
                      <a16:colId xmlns:a16="http://schemas.microsoft.com/office/drawing/2014/main" val="3533169040"/>
                    </a:ext>
                  </a:extLst>
                </a:gridCol>
                <a:gridCol w="329184">
                  <a:extLst>
                    <a:ext uri="{9D8B030D-6E8A-4147-A177-3AD203B41FA5}">
                      <a16:colId xmlns:a16="http://schemas.microsoft.com/office/drawing/2014/main" val="3967221493"/>
                    </a:ext>
                  </a:extLst>
                </a:gridCol>
                <a:gridCol w="329184">
                  <a:extLst>
                    <a:ext uri="{9D8B030D-6E8A-4147-A177-3AD203B41FA5}">
                      <a16:colId xmlns:a16="http://schemas.microsoft.com/office/drawing/2014/main" val="2102262762"/>
                    </a:ext>
                  </a:extLst>
                </a:gridCol>
                <a:gridCol w="329184">
                  <a:extLst>
                    <a:ext uri="{9D8B030D-6E8A-4147-A177-3AD203B41FA5}">
                      <a16:colId xmlns:a16="http://schemas.microsoft.com/office/drawing/2014/main" val="1741111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406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- 2019-01-22 23:00:24</a:t>
                      </a:r>
                      <a:r>
                        <a:rPr kumimoji="0" lang="es-ES" sz="1000" b="0" i="0" u="none" strike="noStrike" kern="1200" cap="none" spc="0" normalizeH="0" baseline="0" noProof="0">
                          <a:ln>
                            <a:noFill/>
                          </a:ln>
                          <a:solidFill>
                            <a:prstClr val="black"/>
                          </a:solidFill>
                          <a:effectLst/>
                          <a:uLnTx/>
                          <a:uFillTx/>
                          <a:latin typeface="+mn-lt"/>
                          <a:ea typeface="+mn-ea"/>
                          <a:cs typeface="+mn-cs"/>
                        </a:rPr>
                        <a:t>
 Te tenemos este batido saludable cargado en nutrientes para celebrar el inicio de semana 🥭🍓🍌
Ingredientes:
• 1 taza de jugo de naranja
• 1 taza de yogurt natural
• 1 taza de mango en cubos congelados
• 1 taza de fresas congeladas
• 1 banano en rodajas congelado
Procedimiento:
1. Colocar todos los ingredientes en una licuadora y mezclar hasta quedar homogéneo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https://scontent.xx.fbcdn.net/v/t1.0-9/s720x720/50536383_1324298067712904_789853243172716544_o.jpg?_nc_cat=105&amp;_nc_ht=scontent.xx&amp;oh=be54ca6db4c3d0096b423209a61b7a5b&amp;oe=5D4F6C8C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03/20/2019 08:35:38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07160855"/>
                  </a:ext>
                </a:extLst>
              </a:tr>
            </a:tbl>
          </a:graphicData>
        </a:graphic>
      </p:graphicFrame>
      <p:sp>
        <p:nvSpPr>
          <p:cNvPr id="4" name="Text Placeholder 3">
            <a:extLst>
              <a:ext uri="{FF2B5EF4-FFF2-40B4-BE49-F238E27FC236}">
                <a16:creationId xmlns:a16="http://schemas.microsoft.com/office/drawing/2014/main" id="{4DBAEDDB-FD32-48D2-8BF4-0B5149F5C5CE}"/>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3675733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D1B32-2B7D-411D-9A3E-52B82F3C303C}"/>
              </a:ext>
            </a:extLst>
          </p:cNvPr>
          <p:cNvSpPr>
            <a:spLocks noGrp="1"/>
          </p:cNvSpPr>
          <p:nvPr>
            <p:ph type="title"/>
          </p:nvPr>
        </p:nvSpPr>
        <p:spPr/>
        <p:txBody>
          <a:bodyPr/>
          <a:lstStyle/>
          <a:p>
            <a:r>
              <a:rPr lang="es-ES"/>
              <a:t>Facebook Top 20 publicaciones con más interacción. | Completo - 14 of 21</a:t>
            </a:r>
            <a:endParaRPr lang="en-US"/>
          </a:p>
        </p:txBody>
      </p:sp>
      <p:graphicFrame>
        <p:nvGraphicFramePr>
          <p:cNvPr id="5" name="Table Placeholder 4">
            <a:extLst>
              <a:ext uri="{FF2B5EF4-FFF2-40B4-BE49-F238E27FC236}">
                <a16:creationId xmlns:a16="http://schemas.microsoft.com/office/drawing/2014/main" id="{2132176E-ACBA-433C-9860-7EF9F9EB5429}"/>
              </a:ext>
            </a:extLst>
          </p:cNvPr>
          <p:cNvGraphicFramePr>
            <a:graphicFrameLocks noGrp="1"/>
          </p:cNvGraphicFramePr>
          <p:nvPr>
            <p:ph type="tbl" sz="quarter" idx="13"/>
            <p:extLst>
              <p:ext uri="{D42A27DB-BD31-4B8C-83A1-F6EECF244321}">
                <p14:modId xmlns:p14="http://schemas.microsoft.com/office/powerpoint/2010/main" val="3117526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4903026"/>
                    </a:ext>
                  </a:extLst>
                </a:gridCol>
                <a:gridCol w="905256">
                  <a:extLst>
                    <a:ext uri="{9D8B030D-6E8A-4147-A177-3AD203B41FA5}">
                      <a16:colId xmlns:a16="http://schemas.microsoft.com/office/drawing/2014/main" val="556930560"/>
                    </a:ext>
                  </a:extLst>
                </a:gridCol>
                <a:gridCol w="658368">
                  <a:extLst>
                    <a:ext uri="{9D8B030D-6E8A-4147-A177-3AD203B41FA5}">
                      <a16:colId xmlns:a16="http://schemas.microsoft.com/office/drawing/2014/main" val="539245261"/>
                    </a:ext>
                  </a:extLst>
                </a:gridCol>
                <a:gridCol w="329184">
                  <a:extLst>
                    <a:ext uri="{9D8B030D-6E8A-4147-A177-3AD203B41FA5}">
                      <a16:colId xmlns:a16="http://schemas.microsoft.com/office/drawing/2014/main" val="375765849"/>
                    </a:ext>
                  </a:extLst>
                </a:gridCol>
                <a:gridCol w="329184">
                  <a:extLst>
                    <a:ext uri="{9D8B030D-6E8A-4147-A177-3AD203B41FA5}">
                      <a16:colId xmlns:a16="http://schemas.microsoft.com/office/drawing/2014/main" val="1679787806"/>
                    </a:ext>
                  </a:extLst>
                </a:gridCol>
                <a:gridCol w="329184">
                  <a:extLst>
                    <a:ext uri="{9D8B030D-6E8A-4147-A177-3AD203B41FA5}">
                      <a16:colId xmlns:a16="http://schemas.microsoft.com/office/drawing/2014/main" val="1185338212"/>
                    </a:ext>
                  </a:extLst>
                </a:gridCol>
                <a:gridCol w="329184">
                  <a:extLst>
                    <a:ext uri="{9D8B030D-6E8A-4147-A177-3AD203B41FA5}">
                      <a16:colId xmlns:a16="http://schemas.microsoft.com/office/drawing/2014/main" val="1457430231"/>
                    </a:ext>
                  </a:extLst>
                </a:gridCol>
                <a:gridCol w="329184">
                  <a:extLst>
                    <a:ext uri="{9D8B030D-6E8A-4147-A177-3AD203B41FA5}">
                      <a16:colId xmlns:a16="http://schemas.microsoft.com/office/drawing/2014/main" val="1892595546"/>
                    </a:ext>
                  </a:extLst>
                </a:gridCol>
                <a:gridCol w="329184">
                  <a:extLst>
                    <a:ext uri="{9D8B030D-6E8A-4147-A177-3AD203B41FA5}">
                      <a16:colId xmlns:a16="http://schemas.microsoft.com/office/drawing/2014/main" val="422056571"/>
                    </a:ext>
                  </a:extLst>
                </a:gridCol>
                <a:gridCol w="329184">
                  <a:extLst>
                    <a:ext uri="{9D8B030D-6E8A-4147-A177-3AD203B41FA5}">
                      <a16:colId xmlns:a16="http://schemas.microsoft.com/office/drawing/2014/main" val="944940994"/>
                    </a:ext>
                  </a:extLst>
                </a:gridCol>
                <a:gridCol w="329184">
                  <a:extLst>
                    <a:ext uri="{9D8B030D-6E8A-4147-A177-3AD203B41FA5}">
                      <a16:colId xmlns:a16="http://schemas.microsoft.com/office/drawing/2014/main" val="2745219391"/>
                    </a:ext>
                  </a:extLst>
                </a:gridCol>
                <a:gridCol w="329184">
                  <a:extLst>
                    <a:ext uri="{9D8B030D-6E8A-4147-A177-3AD203B41FA5}">
                      <a16:colId xmlns:a16="http://schemas.microsoft.com/office/drawing/2014/main" val="1558113581"/>
                    </a:ext>
                  </a:extLst>
                </a:gridCol>
                <a:gridCol w="329184">
                  <a:extLst>
                    <a:ext uri="{9D8B030D-6E8A-4147-A177-3AD203B41FA5}">
                      <a16:colId xmlns:a16="http://schemas.microsoft.com/office/drawing/2014/main" val="3029369776"/>
                    </a:ext>
                  </a:extLst>
                </a:gridCol>
                <a:gridCol w="329184">
                  <a:extLst>
                    <a:ext uri="{9D8B030D-6E8A-4147-A177-3AD203B41FA5}">
                      <a16:colId xmlns:a16="http://schemas.microsoft.com/office/drawing/2014/main" val="20033744"/>
                    </a:ext>
                  </a:extLst>
                </a:gridCol>
                <a:gridCol w="329184">
                  <a:extLst>
                    <a:ext uri="{9D8B030D-6E8A-4147-A177-3AD203B41FA5}">
                      <a16:colId xmlns:a16="http://schemas.microsoft.com/office/drawing/2014/main" val="2697464422"/>
                    </a:ext>
                  </a:extLst>
                </a:gridCol>
                <a:gridCol w="329184">
                  <a:extLst>
                    <a:ext uri="{9D8B030D-6E8A-4147-A177-3AD203B41FA5}">
                      <a16:colId xmlns:a16="http://schemas.microsoft.com/office/drawing/2014/main" val="3864410129"/>
                    </a:ext>
                  </a:extLst>
                </a:gridCol>
                <a:gridCol w="329184">
                  <a:extLst>
                    <a:ext uri="{9D8B030D-6E8A-4147-A177-3AD203B41FA5}">
                      <a16:colId xmlns:a16="http://schemas.microsoft.com/office/drawing/2014/main" val="1168569748"/>
                    </a:ext>
                  </a:extLst>
                </a:gridCol>
                <a:gridCol w="329184">
                  <a:extLst>
                    <a:ext uri="{9D8B030D-6E8A-4147-A177-3AD203B41FA5}">
                      <a16:colId xmlns:a16="http://schemas.microsoft.com/office/drawing/2014/main" val="2548933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6755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- 2019-01-08 22:56:48</a:t>
                      </a:r>
                      <a:r>
                        <a:rPr kumimoji="0" lang="es-ES" sz="1000" b="0" i="0" u="none" strike="noStrike" kern="1200" cap="none" spc="0" normalizeH="0" baseline="0" noProof="0">
                          <a:ln>
                            <a:noFill/>
                          </a:ln>
                          <a:solidFill>
                            <a:prstClr val="black"/>
                          </a:solidFill>
                          <a:effectLst/>
                          <a:uLnTx/>
                          <a:uFillTx/>
                          <a:latin typeface="+mn-lt"/>
                          <a:ea typeface="+mn-ea"/>
                          <a:cs typeface="+mn-cs"/>
                        </a:rPr>
                        <a:t>
 ¡Este verano está perfecto para una piña colada! 🍍Te presentamos nuestra versión 100% saludable y 100% deliciosa de este famoso cóctel.
Ingredientes:
• 1 taza de piña en cubos congelada
• 3 cdas. de coco rallado
• 1 taza de agua de coco
• 1 taza de hielo
• Opcional: azúcar de coco, miel o edulcorante al gusto
Procedimiento:
1. Colocar todos los ingredientes en una licuadora y mezclar hasta quedar homogéneo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https://scontent.xx.fbcdn.net/v/t1.0-9/s720x720/49803068_1314621395347238_1608384880628989952_o.jpg?_nc_cat=109&amp;_nc_ht=scontent.xx&amp;oh=7f97202f637bbe01836410194bd6fffc&amp;oe=5D0AA65D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03/12/2019 08:35:06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6775798"/>
                  </a:ext>
                </a:extLst>
              </a:tr>
            </a:tbl>
          </a:graphicData>
        </a:graphic>
      </p:graphicFrame>
      <p:sp>
        <p:nvSpPr>
          <p:cNvPr id="4" name="Text Placeholder 3">
            <a:extLst>
              <a:ext uri="{FF2B5EF4-FFF2-40B4-BE49-F238E27FC236}">
                <a16:creationId xmlns:a16="http://schemas.microsoft.com/office/drawing/2014/main" id="{8CC18256-237C-4563-A08A-9ED78766BC0B}"/>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3397852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1E956-8814-4E91-A1F6-1BC298DE484D}"/>
              </a:ext>
            </a:extLst>
          </p:cNvPr>
          <p:cNvSpPr>
            <a:spLocks noGrp="1"/>
          </p:cNvSpPr>
          <p:nvPr>
            <p:ph type="title"/>
          </p:nvPr>
        </p:nvSpPr>
        <p:spPr/>
        <p:txBody>
          <a:bodyPr/>
          <a:lstStyle/>
          <a:p>
            <a:r>
              <a:rPr lang="es-ES"/>
              <a:t>Facebook Top 20 publicaciones con más interacción. | Completo - 15 of 21</a:t>
            </a:r>
            <a:endParaRPr lang="en-US"/>
          </a:p>
        </p:txBody>
      </p:sp>
      <p:graphicFrame>
        <p:nvGraphicFramePr>
          <p:cNvPr id="5" name="Table Placeholder 4">
            <a:extLst>
              <a:ext uri="{FF2B5EF4-FFF2-40B4-BE49-F238E27FC236}">
                <a16:creationId xmlns:a16="http://schemas.microsoft.com/office/drawing/2014/main" id="{6146EA82-6236-4B3F-81A4-837624323A19}"/>
              </a:ext>
            </a:extLst>
          </p:cNvPr>
          <p:cNvGraphicFramePr>
            <a:graphicFrameLocks noGrp="1"/>
          </p:cNvGraphicFramePr>
          <p:nvPr>
            <p:ph type="tbl" sz="quarter" idx="13"/>
            <p:extLst>
              <p:ext uri="{D42A27DB-BD31-4B8C-83A1-F6EECF244321}">
                <p14:modId xmlns:p14="http://schemas.microsoft.com/office/powerpoint/2010/main" val="675080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15614906"/>
                    </a:ext>
                  </a:extLst>
                </a:gridCol>
                <a:gridCol w="905256">
                  <a:extLst>
                    <a:ext uri="{9D8B030D-6E8A-4147-A177-3AD203B41FA5}">
                      <a16:colId xmlns:a16="http://schemas.microsoft.com/office/drawing/2014/main" val="3765761287"/>
                    </a:ext>
                  </a:extLst>
                </a:gridCol>
                <a:gridCol w="658368">
                  <a:extLst>
                    <a:ext uri="{9D8B030D-6E8A-4147-A177-3AD203B41FA5}">
                      <a16:colId xmlns:a16="http://schemas.microsoft.com/office/drawing/2014/main" val="3897714242"/>
                    </a:ext>
                  </a:extLst>
                </a:gridCol>
                <a:gridCol w="329184">
                  <a:extLst>
                    <a:ext uri="{9D8B030D-6E8A-4147-A177-3AD203B41FA5}">
                      <a16:colId xmlns:a16="http://schemas.microsoft.com/office/drawing/2014/main" val="3584521996"/>
                    </a:ext>
                  </a:extLst>
                </a:gridCol>
                <a:gridCol w="329184">
                  <a:extLst>
                    <a:ext uri="{9D8B030D-6E8A-4147-A177-3AD203B41FA5}">
                      <a16:colId xmlns:a16="http://schemas.microsoft.com/office/drawing/2014/main" val="4257813362"/>
                    </a:ext>
                  </a:extLst>
                </a:gridCol>
                <a:gridCol w="329184">
                  <a:extLst>
                    <a:ext uri="{9D8B030D-6E8A-4147-A177-3AD203B41FA5}">
                      <a16:colId xmlns:a16="http://schemas.microsoft.com/office/drawing/2014/main" val="142684154"/>
                    </a:ext>
                  </a:extLst>
                </a:gridCol>
                <a:gridCol w="329184">
                  <a:extLst>
                    <a:ext uri="{9D8B030D-6E8A-4147-A177-3AD203B41FA5}">
                      <a16:colId xmlns:a16="http://schemas.microsoft.com/office/drawing/2014/main" val="1397643499"/>
                    </a:ext>
                  </a:extLst>
                </a:gridCol>
                <a:gridCol w="329184">
                  <a:extLst>
                    <a:ext uri="{9D8B030D-6E8A-4147-A177-3AD203B41FA5}">
                      <a16:colId xmlns:a16="http://schemas.microsoft.com/office/drawing/2014/main" val="192137522"/>
                    </a:ext>
                  </a:extLst>
                </a:gridCol>
                <a:gridCol w="329184">
                  <a:extLst>
                    <a:ext uri="{9D8B030D-6E8A-4147-A177-3AD203B41FA5}">
                      <a16:colId xmlns:a16="http://schemas.microsoft.com/office/drawing/2014/main" val="2326876481"/>
                    </a:ext>
                  </a:extLst>
                </a:gridCol>
                <a:gridCol w="329184">
                  <a:extLst>
                    <a:ext uri="{9D8B030D-6E8A-4147-A177-3AD203B41FA5}">
                      <a16:colId xmlns:a16="http://schemas.microsoft.com/office/drawing/2014/main" val="158796235"/>
                    </a:ext>
                  </a:extLst>
                </a:gridCol>
                <a:gridCol w="329184">
                  <a:extLst>
                    <a:ext uri="{9D8B030D-6E8A-4147-A177-3AD203B41FA5}">
                      <a16:colId xmlns:a16="http://schemas.microsoft.com/office/drawing/2014/main" val="2362803444"/>
                    </a:ext>
                  </a:extLst>
                </a:gridCol>
                <a:gridCol w="329184">
                  <a:extLst>
                    <a:ext uri="{9D8B030D-6E8A-4147-A177-3AD203B41FA5}">
                      <a16:colId xmlns:a16="http://schemas.microsoft.com/office/drawing/2014/main" val="2233598800"/>
                    </a:ext>
                  </a:extLst>
                </a:gridCol>
                <a:gridCol w="329184">
                  <a:extLst>
                    <a:ext uri="{9D8B030D-6E8A-4147-A177-3AD203B41FA5}">
                      <a16:colId xmlns:a16="http://schemas.microsoft.com/office/drawing/2014/main" val="15445267"/>
                    </a:ext>
                  </a:extLst>
                </a:gridCol>
                <a:gridCol w="329184">
                  <a:extLst>
                    <a:ext uri="{9D8B030D-6E8A-4147-A177-3AD203B41FA5}">
                      <a16:colId xmlns:a16="http://schemas.microsoft.com/office/drawing/2014/main" val="2538226506"/>
                    </a:ext>
                  </a:extLst>
                </a:gridCol>
                <a:gridCol w="329184">
                  <a:extLst>
                    <a:ext uri="{9D8B030D-6E8A-4147-A177-3AD203B41FA5}">
                      <a16:colId xmlns:a16="http://schemas.microsoft.com/office/drawing/2014/main" val="660509942"/>
                    </a:ext>
                  </a:extLst>
                </a:gridCol>
                <a:gridCol w="329184">
                  <a:extLst>
                    <a:ext uri="{9D8B030D-6E8A-4147-A177-3AD203B41FA5}">
                      <a16:colId xmlns:a16="http://schemas.microsoft.com/office/drawing/2014/main" val="3897275854"/>
                    </a:ext>
                  </a:extLst>
                </a:gridCol>
                <a:gridCol w="329184">
                  <a:extLst>
                    <a:ext uri="{9D8B030D-6E8A-4147-A177-3AD203B41FA5}">
                      <a16:colId xmlns:a16="http://schemas.microsoft.com/office/drawing/2014/main" val="2704589919"/>
                    </a:ext>
                  </a:extLst>
                </a:gridCol>
                <a:gridCol w="329184">
                  <a:extLst>
                    <a:ext uri="{9D8B030D-6E8A-4147-A177-3AD203B41FA5}">
                      <a16:colId xmlns:a16="http://schemas.microsoft.com/office/drawing/2014/main" val="3925661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853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- 2019-04-30 19:00:01</a:t>
                      </a:r>
                      <a:r>
                        <a:rPr kumimoji="0" lang="es-ES" sz="1000" b="0" i="0" u="none" strike="noStrike" kern="1200" cap="none" spc="0" normalizeH="0" baseline="0" noProof="0">
                          <a:ln>
                            <a:noFill/>
                          </a:ln>
                          <a:solidFill>
                            <a:prstClr val="black"/>
                          </a:solidFill>
                          <a:effectLst/>
                          <a:uLnTx/>
                          <a:uFillTx/>
                          <a:latin typeface="+mn-lt"/>
                          <a:ea typeface="+mn-ea"/>
                          <a:cs typeface="+mn-cs"/>
                        </a:rPr>
                        <a:t>
 ¡Qué rico un helado! Y más si es con barquillos. Por eso tenemos este Vindi Combo esperando por vos. ¡Vení a endulzarte el día con nosotros! 🍦🍦🍦
Válido hasta el 31 de mayo de 2019. No aplica con otras promociones. Sujeto a disponibilidad del producto. Imagen con fines ilustrativos. No aplica en Vindi Tamarindo.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https://scontent.xx.fbcdn.net/v/t1.0-9/s720x720/58372719_1386787311463979_4536712837380177920_n.png?_nc_cat=109&amp;_nc_ht=scontent.xx&amp;oh=d02f0689b84b109745e12e02a950388f&amp;oe=5D81E6E0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06/12/2019 09:10:14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73342671"/>
                  </a:ext>
                </a:extLst>
              </a:tr>
            </a:tbl>
          </a:graphicData>
        </a:graphic>
      </p:graphicFrame>
      <p:sp>
        <p:nvSpPr>
          <p:cNvPr id="4" name="Text Placeholder 3">
            <a:extLst>
              <a:ext uri="{FF2B5EF4-FFF2-40B4-BE49-F238E27FC236}">
                <a16:creationId xmlns:a16="http://schemas.microsoft.com/office/drawing/2014/main" id="{9D0C0BB3-9A8F-4A91-BF6D-08A42FC2EDE5}"/>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2390770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3D1E1-AE79-45DC-AC68-C09F9416448D}"/>
              </a:ext>
            </a:extLst>
          </p:cNvPr>
          <p:cNvSpPr>
            <a:spLocks noGrp="1"/>
          </p:cNvSpPr>
          <p:nvPr>
            <p:ph type="title"/>
          </p:nvPr>
        </p:nvSpPr>
        <p:spPr/>
        <p:txBody>
          <a:bodyPr/>
          <a:lstStyle/>
          <a:p>
            <a:r>
              <a:rPr lang="es-ES"/>
              <a:t>Facebook Top 20 publicaciones con más interacción. | Completo - 16 of 21</a:t>
            </a:r>
            <a:endParaRPr lang="en-US"/>
          </a:p>
        </p:txBody>
      </p:sp>
      <p:graphicFrame>
        <p:nvGraphicFramePr>
          <p:cNvPr id="5" name="Table Placeholder 4">
            <a:extLst>
              <a:ext uri="{FF2B5EF4-FFF2-40B4-BE49-F238E27FC236}">
                <a16:creationId xmlns:a16="http://schemas.microsoft.com/office/drawing/2014/main" id="{991E18FF-6106-4CAC-8A47-9839A8ECC9A6}"/>
              </a:ext>
            </a:extLst>
          </p:cNvPr>
          <p:cNvGraphicFramePr>
            <a:graphicFrameLocks noGrp="1"/>
          </p:cNvGraphicFramePr>
          <p:nvPr>
            <p:ph type="tbl" sz="quarter" idx="13"/>
            <p:extLst>
              <p:ext uri="{D42A27DB-BD31-4B8C-83A1-F6EECF244321}">
                <p14:modId xmlns:p14="http://schemas.microsoft.com/office/powerpoint/2010/main" val="3291384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09243076"/>
                    </a:ext>
                  </a:extLst>
                </a:gridCol>
                <a:gridCol w="905256">
                  <a:extLst>
                    <a:ext uri="{9D8B030D-6E8A-4147-A177-3AD203B41FA5}">
                      <a16:colId xmlns:a16="http://schemas.microsoft.com/office/drawing/2014/main" val="1336403290"/>
                    </a:ext>
                  </a:extLst>
                </a:gridCol>
                <a:gridCol w="658368">
                  <a:extLst>
                    <a:ext uri="{9D8B030D-6E8A-4147-A177-3AD203B41FA5}">
                      <a16:colId xmlns:a16="http://schemas.microsoft.com/office/drawing/2014/main" val="412287398"/>
                    </a:ext>
                  </a:extLst>
                </a:gridCol>
                <a:gridCol w="329184">
                  <a:extLst>
                    <a:ext uri="{9D8B030D-6E8A-4147-A177-3AD203B41FA5}">
                      <a16:colId xmlns:a16="http://schemas.microsoft.com/office/drawing/2014/main" val="3965854762"/>
                    </a:ext>
                  </a:extLst>
                </a:gridCol>
                <a:gridCol w="329184">
                  <a:extLst>
                    <a:ext uri="{9D8B030D-6E8A-4147-A177-3AD203B41FA5}">
                      <a16:colId xmlns:a16="http://schemas.microsoft.com/office/drawing/2014/main" val="3051216354"/>
                    </a:ext>
                  </a:extLst>
                </a:gridCol>
                <a:gridCol w="329184">
                  <a:extLst>
                    <a:ext uri="{9D8B030D-6E8A-4147-A177-3AD203B41FA5}">
                      <a16:colId xmlns:a16="http://schemas.microsoft.com/office/drawing/2014/main" val="4024004498"/>
                    </a:ext>
                  </a:extLst>
                </a:gridCol>
                <a:gridCol w="329184">
                  <a:extLst>
                    <a:ext uri="{9D8B030D-6E8A-4147-A177-3AD203B41FA5}">
                      <a16:colId xmlns:a16="http://schemas.microsoft.com/office/drawing/2014/main" val="3815609944"/>
                    </a:ext>
                  </a:extLst>
                </a:gridCol>
                <a:gridCol w="329184">
                  <a:extLst>
                    <a:ext uri="{9D8B030D-6E8A-4147-A177-3AD203B41FA5}">
                      <a16:colId xmlns:a16="http://schemas.microsoft.com/office/drawing/2014/main" val="2103981419"/>
                    </a:ext>
                  </a:extLst>
                </a:gridCol>
                <a:gridCol w="329184">
                  <a:extLst>
                    <a:ext uri="{9D8B030D-6E8A-4147-A177-3AD203B41FA5}">
                      <a16:colId xmlns:a16="http://schemas.microsoft.com/office/drawing/2014/main" val="790826637"/>
                    </a:ext>
                  </a:extLst>
                </a:gridCol>
                <a:gridCol w="329184">
                  <a:extLst>
                    <a:ext uri="{9D8B030D-6E8A-4147-A177-3AD203B41FA5}">
                      <a16:colId xmlns:a16="http://schemas.microsoft.com/office/drawing/2014/main" val="1328619542"/>
                    </a:ext>
                  </a:extLst>
                </a:gridCol>
                <a:gridCol w="329184">
                  <a:extLst>
                    <a:ext uri="{9D8B030D-6E8A-4147-A177-3AD203B41FA5}">
                      <a16:colId xmlns:a16="http://schemas.microsoft.com/office/drawing/2014/main" val="78935746"/>
                    </a:ext>
                  </a:extLst>
                </a:gridCol>
                <a:gridCol w="329184">
                  <a:extLst>
                    <a:ext uri="{9D8B030D-6E8A-4147-A177-3AD203B41FA5}">
                      <a16:colId xmlns:a16="http://schemas.microsoft.com/office/drawing/2014/main" val="1098945565"/>
                    </a:ext>
                  </a:extLst>
                </a:gridCol>
                <a:gridCol w="329184">
                  <a:extLst>
                    <a:ext uri="{9D8B030D-6E8A-4147-A177-3AD203B41FA5}">
                      <a16:colId xmlns:a16="http://schemas.microsoft.com/office/drawing/2014/main" val="3723529919"/>
                    </a:ext>
                  </a:extLst>
                </a:gridCol>
                <a:gridCol w="329184">
                  <a:extLst>
                    <a:ext uri="{9D8B030D-6E8A-4147-A177-3AD203B41FA5}">
                      <a16:colId xmlns:a16="http://schemas.microsoft.com/office/drawing/2014/main" val="1711807346"/>
                    </a:ext>
                  </a:extLst>
                </a:gridCol>
                <a:gridCol w="329184">
                  <a:extLst>
                    <a:ext uri="{9D8B030D-6E8A-4147-A177-3AD203B41FA5}">
                      <a16:colId xmlns:a16="http://schemas.microsoft.com/office/drawing/2014/main" val="290480520"/>
                    </a:ext>
                  </a:extLst>
                </a:gridCol>
                <a:gridCol w="329184">
                  <a:extLst>
                    <a:ext uri="{9D8B030D-6E8A-4147-A177-3AD203B41FA5}">
                      <a16:colId xmlns:a16="http://schemas.microsoft.com/office/drawing/2014/main" val="4168627565"/>
                    </a:ext>
                  </a:extLst>
                </a:gridCol>
                <a:gridCol w="329184">
                  <a:extLst>
                    <a:ext uri="{9D8B030D-6E8A-4147-A177-3AD203B41FA5}">
                      <a16:colId xmlns:a16="http://schemas.microsoft.com/office/drawing/2014/main" val="1321083562"/>
                    </a:ext>
                  </a:extLst>
                </a:gridCol>
                <a:gridCol w="329184">
                  <a:extLst>
                    <a:ext uri="{9D8B030D-6E8A-4147-A177-3AD203B41FA5}">
                      <a16:colId xmlns:a16="http://schemas.microsoft.com/office/drawing/2014/main" val="1740660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51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Fresh Market - 2019-05-24 16:00:01</a:t>
                      </a:r>
                      <a:r>
                        <a:rPr kumimoji="0" lang="es-ES" sz="1000" b="0" i="0" u="none" strike="noStrike" kern="1200" cap="none" spc="0" normalizeH="0" baseline="0" noProof="0">
                          <a:ln>
                            <a:noFill/>
                          </a:ln>
                          <a:solidFill>
                            <a:prstClr val="black"/>
                          </a:solidFill>
                          <a:effectLst/>
                          <a:uLnTx/>
                          <a:uFillTx/>
                          <a:latin typeface="+mn-lt"/>
                          <a:ea typeface="+mn-ea"/>
                          <a:cs typeface="+mn-cs"/>
                        </a:rPr>
                        <a:t>
 Etiquetá al fan más FAN del aguacate y podrás ganarte 1 kilo de aguacate, 1 guacamole y una bolsa de Tostitos 😋👌 ¡Son 3 ganadores!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https://scontent.xx.fbcdn.net/v/t1.0-9/p720x720/60943166_2432067816856899_7627066073140953088_o.jpg?_nc_cat=109&amp;_nc_ht=scontent.xx&amp;oh=ce2a3d759b8aea5356a22e4ac6cb2e70&amp;oe=5D82CEF3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08:36:41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09200137"/>
                  </a:ext>
                </a:extLst>
              </a:tr>
            </a:tbl>
          </a:graphicData>
        </a:graphic>
      </p:graphicFrame>
      <p:sp>
        <p:nvSpPr>
          <p:cNvPr id="4" name="Text Placeholder 3">
            <a:extLst>
              <a:ext uri="{FF2B5EF4-FFF2-40B4-BE49-F238E27FC236}">
                <a16:creationId xmlns:a16="http://schemas.microsoft.com/office/drawing/2014/main" id="{1217EB52-D257-46F6-B0F0-857B1CF6DECF}"/>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2514446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5E599-6CEE-49C2-90BC-BDD32FB3A6C3}"/>
              </a:ext>
            </a:extLst>
          </p:cNvPr>
          <p:cNvSpPr>
            <a:spLocks noGrp="1"/>
          </p:cNvSpPr>
          <p:nvPr>
            <p:ph type="title"/>
          </p:nvPr>
        </p:nvSpPr>
        <p:spPr/>
        <p:txBody>
          <a:bodyPr/>
          <a:lstStyle/>
          <a:p>
            <a:r>
              <a:rPr lang="es-ES"/>
              <a:t>Facebook Top 20 publicaciones con más interacción. | Completo - 17 of 21</a:t>
            </a:r>
            <a:endParaRPr lang="en-US"/>
          </a:p>
        </p:txBody>
      </p:sp>
      <p:graphicFrame>
        <p:nvGraphicFramePr>
          <p:cNvPr id="5" name="Table Placeholder 4">
            <a:extLst>
              <a:ext uri="{FF2B5EF4-FFF2-40B4-BE49-F238E27FC236}">
                <a16:creationId xmlns:a16="http://schemas.microsoft.com/office/drawing/2014/main" id="{7380555D-2798-4B16-BE75-868F8F13E390}"/>
              </a:ext>
            </a:extLst>
          </p:cNvPr>
          <p:cNvGraphicFramePr>
            <a:graphicFrameLocks noGrp="1"/>
          </p:cNvGraphicFramePr>
          <p:nvPr>
            <p:ph type="tbl" sz="quarter" idx="13"/>
            <p:extLst>
              <p:ext uri="{D42A27DB-BD31-4B8C-83A1-F6EECF244321}">
                <p14:modId xmlns:p14="http://schemas.microsoft.com/office/powerpoint/2010/main" val="2008977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35247371"/>
                    </a:ext>
                  </a:extLst>
                </a:gridCol>
                <a:gridCol w="905256">
                  <a:extLst>
                    <a:ext uri="{9D8B030D-6E8A-4147-A177-3AD203B41FA5}">
                      <a16:colId xmlns:a16="http://schemas.microsoft.com/office/drawing/2014/main" val="791196764"/>
                    </a:ext>
                  </a:extLst>
                </a:gridCol>
                <a:gridCol w="658368">
                  <a:extLst>
                    <a:ext uri="{9D8B030D-6E8A-4147-A177-3AD203B41FA5}">
                      <a16:colId xmlns:a16="http://schemas.microsoft.com/office/drawing/2014/main" val="1073790643"/>
                    </a:ext>
                  </a:extLst>
                </a:gridCol>
                <a:gridCol w="329184">
                  <a:extLst>
                    <a:ext uri="{9D8B030D-6E8A-4147-A177-3AD203B41FA5}">
                      <a16:colId xmlns:a16="http://schemas.microsoft.com/office/drawing/2014/main" val="1808252669"/>
                    </a:ext>
                  </a:extLst>
                </a:gridCol>
                <a:gridCol w="329184">
                  <a:extLst>
                    <a:ext uri="{9D8B030D-6E8A-4147-A177-3AD203B41FA5}">
                      <a16:colId xmlns:a16="http://schemas.microsoft.com/office/drawing/2014/main" val="4119553594"/>
                    </a:ext>
                  </a:extLst>
                </a:gridCol>
                <a:gridCol w="329184">
                  <a:extLst>
                    <a:ext uri="{9D8B030D-6E8A-4147-A177-3AD203B41FA5}">
                      <a16:colId xmlns:a16="http://schemas.microsoft.com/office/drawing/2014/main" val="3922620546"/>
                    </a:ext>
                  </a:extLst>
                </a:gridCol>
                <a:gridCol w="329184">
                  <a:extLst>
                    <a:ext uri="{9D8B030D-6E8A-4147-A177-3AD203B41FA5}">
                      <a16:colId xmlns:a16="http://schemas.microsoft.com/office/drawing/2014/main" val="489643699"/>
                    </a:ext>
                  </a:extLst>
                </a:gridCol>
                <a:gridCol w="329184">
                  <a:extLst>
                    <a:ext uri="{9D8B030D-6E8A-4147-A177-3AD203B41FA5}">
                      <a16:colId xmlns:a16="http://schemas.microsoft.com/office/drawing/2014/main" val="2389356082"/>
                    </a:ext>
                  </a:extLst>
                </a:gridCol>
                <a:gridCol w="329184">
                  <a:extLst>
                    <a:ext uri="{9D8B030D-6E8A-4147-A177-3AD203B41FA5}">
                      <a16:colId xmlns:a16="http://schemas.microsoft.com/office/drawing/2014/main" val="1820951723"/>
                    </a:ext>
                  </a:extLst>
                </a:gridCol>
                <a:gridCol w="329184">
                  <a:extLst>
                    <a:ext uri="{9D8B030D-6E8A-4147-A177-3AD203B41FA5}">
                      <a16:colId xmlns:a16="http://schemas.microsoft.com/office/drawing/2014/main" val="4170518089"/>
                    </a:ext>
                  </a:extLst>
                </a:gridCol>
                <a:gridCol w="329184">
                  <a:extLst>
                    <a:ext uri="{9D8B030D-6E8A-4147-A177-3AD203B41FA5}">
                      <a16:colId xmlns:a16="http://schemas.microsoft.com/office/drawing/2014/main" val="4076980863"/>
                    </a:ext>
                  </a:extLst>
                </a:gridCol>
                <a:gridCol w="329184">
                  <a:extLst>
                    <a:ext uri="{9D8B030D-6E8A-4147-A177-3AD203B41FA5}">
                      <a16:colId xmlns:a16="http://schemas.microsoft.com/office/drawing/2014/main" val="1686315106"/>
                    </a:ext>
                  </a:extLst>
                </a:gridCol>
                <a:gridCol w="329184">
                  <a:extLst>
                    <a:ext uri="{9D8B030D-6E8A-4147-A177-3AD203B41FA5}">
                      <a16:colId xmlns:a16="http://schemas.microsoft.com/office/drawing/2014/main" val="2201017863"/>
                    </a:ext>
                  </a:extLst>
                </a:gridCol>
                <a:gridCol w="329184">
                  <a:extLst>
                    <a:ext uri="{9D8B030D-6E8A-4147-A177-3AD203B41FA5}">
                      <a16:colId xmlns:a16="http://schemas.microsoft.com/office/drawing/2014/main" val="2575347387"/>
                    </a:ext>
                  </a:extLst>
                </a:gridCol>
                <a:gridCol w="329184">
                  <a:extLst>
                    <a:ext uri="{9D8B030D-6E8A-4147-A177-3AD203B41FA5}">
                      <a16:colId xmlns:a16="http://schemas.microsoft.com/office/drawing/2014/main" val="492582346"/>
                    </a:ext>
                  </a:extLst>
                </a:gridCol>
                <a:gridCol w="329184">
                  <a:extLst>
                    <a:ext uri="{9D8B030D-6E8A-4147-A177-3AD203B41FA5}">
                      <a16:colId xmlns:a16="http://schemas.microsoft.com/office/drawing/2014/main" val="2222091296"/>
                    </a:ext>
                  </a:extLst>
                </a:gridCol>
                <a:gridCol w="329184">
                  <a:extLst>
                    <a:ext uri="{9D8B030D-6E8A-4147-A177-3AD203B41FA5}">
                      <a16:colId xmlns:a16="http://schemas.microsoft.com/office/drawing/2014/main" val="1477512648"/>
                    </a:ext>
                  </a:extLst>
                </a:gridCol>
                <a:gridCol w="329184">
                  <a:extLst>
                    <a:ext uri="{9D8B030D-6E8A-4147-A177-3AD203B41FA5}">
                      <a16:colId xmlns:a16="http://schemas.microsoft.com/office/drawing/2014/main" val="909060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2441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Musi - 2019-06-08 14:00:02</a:t>
                      </a:r>
                      <a:r>
                        <a:rPr kumimoji="0" lang="es-ES" sz="1000" b="0" i="0" u="none" strike="noStrike" kern="1200" cap="none" spc="0" normalizeH="0" baseline="0" noProof="0">
                          <a:ln>
                            <a:noFill/>
                          </a:ln>
                          <a:solidFill>
                            <a:prstClr val="black"/>
                          </a:solidFill>
                          <a:effectLst/>
                          <a:uLnTx/>
                          <a:uFillTx/>
                          <a:latin typeface="+mn-lt"/>
                          <a:ea typeface="+mn-ea"/>
                          <a:cs typeface="+mn-cs"/>
                        </a:rPr>
                        <a:t>
 Contanos cuál es ese trabajo de la casa que tu papá👨 tiene desde hace tiempo ¨por hacer¨ y participá😉 en el sorteo de esta caja de herramientas, tal vez así sí se motive.
#PapáDeLaconveniencia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08:35:54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593803"/>
                  </a:ext>
                </a:extLst>
              </a:tr>
            </a:tbl>
          </a:graphicData>
        </a:graphic>
      </p:graphicFrame>
      <p:sp>
        <p:nvSpPr>
          <p:cNvPr id="4" name="Text Placeholder 3">
            <a:extLst>
              <a:ext uri="{FF2B5EF4-FFF2-40B4-BE49-F238E27FC236}">
                <a16:creationId xmlns:a16="http://schemas.microsoft.com/office/drawing/2014/main" id="{645887B9-2B8E-4674-A6F3-6CCD0448450A}"/>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2876818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7CC96-5A23-43D6-A441-2CDA81DFB925}"/>
              </a:ext>
            </a:extLst>
          </p:cNvPr>
          <p:cNvSpPr>
            <a:spLocks noGrp="1"/>
          </p:cNvSpPr>
          <p:nvPr>
            <p:ph type="title"/>
          </p:nvPr>
        </p:nvSpPr>
        <p:spPr/>
        <p:txBody>
          <a:bodyPr/>
          <a:lstStyle/>
          <a:p>
            <a:r>
              <a:rPr lang="es-ES"/>
              <a:t>Facebook Top 20 publicaciones con más interacción. | Completo - 18 of 21</a:t>
            </a:r>
            <a:endParaRPr lang="en-US"/>
          </a:p>
        </p:txBody>
      </p:sp>
      <p:graphicFrame>
        <p:nvGraphicFramePr>
          <p:cNvPr id="5" name="Table Placeholder 4">
            <a:extLst>
              <a:ext uri="{FF2B5EF4-FFF2-40B4-BE49-F238E27FC236}">
                <a16:creationId xmlns:a16="http://schemas.microsoft.com/office/drawing/2014/main" id="{31E99B7D-B8C6-4D64-B957-AE4738B80F05}"/>
              </a:ext>
            </a:extLst>
          </p:cNvPr>
          <p:cNvGraphicFramePr>
            <a:graphicFrameLocks noGrp="1"/>
          </p:cNvGraphicFramePr>
          <p:nvPr>
            <p:ph type="tbl" sz="quarter" idx="13"/>
            <p:extLst>
              <p:ext uri="{D42A27DB-BD31-4B8C-83A1-F6EECF244321}">
                <p14:modId xmlns:p14="http://schemas.microsoft.com/office/powerpoint/2010/main" val="152717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18161912"/>
                    </a:ext>
                  </a:extLst>
                </a:gridCol>
                <a:gridCol w="905256">
                  <a:extLst>
                    <a:ext uri="{9D8B030D-6E8A-4147-A177-3AD203B41FA5}">
                      <a16:colId xmlns:a16="http://schemas.microsoft.com/office/drawing/2014/main" val="1061026638"/>
                    </a:ext>
                  </a:extLst>
                </a:gridCol>
                <a:gridCol w="658368">
                  <a:extLst>
                    <a:ext uri="{9D8B030D-6E8A-4147-A177-3AD203B41FA5}">
                      <a16:colId xmlns:a16="http://schemas.microsoft.com/office/drawing/2014/main" val="2248013298"/>
                    </a:ext>
                  </a:extLst>
                </a:gridCol>
                <a:gridCol w="329184">
                  <a:extLst>
                    <a:ext uri="{9D8B030D-6E8A-4147-A177-3AD203B41FA5}">
                      <a16:colId xmlns:a16="http://schemas.microsoft.com/office/drawing/2014/main" val="688607944"/>
                    </a:ext>
                  </a:extLst>
                </a:gridCol>
                <a:gridCol w="329184">
                  <a:extLst>
                    <a:ext uri="{9D8B030D-6E8A-4147-A177-3AD203B41FA5}">
                      <a16:colId xmlns:a16="http://schemas.microsoft.com/office/drawing/2014/main" val="90132669"/>
                    </a:ext>
                  </a:extLst>
                </a:gridCol>
                <a:gridCol w="329184">
                  <a:extLst>
                    <a:ext uri="{9D8B030D-6E8A-4147-A177-3AD203B41FA5}">
                      <a16:colId xmlns:a16="http://schemas.microsoft.com/office/drawing/2014/main" val="1857506055"/>
                    </a:ext>
                  </a:extLst>
                </a:gridCol>
                <a:gridCol w="329184">
                  <a:extLst>
                    <a:ext uri="{9D8B030D-6E8A-4147-A177-3AD203B41FA5}">
                      <a16:colId xmlns:a16="http://schemas.microsoft.com/office/drawing/2014/main" val="3522103555"/>
                    </a:ext>
                  </a:extLst>
                </a:gridCol>
                <a:gridCol w="329184">
                  <a:extLst>
                    <a:ext uri="{9D8B030D-6E8A-4147-A177-3AD203B41FA5}">
                      <a16:colId xmlns:a16="http://schemas.microsoft.com/office/drawing/2014/main" val="3950673828"/>
                    </a:ext>
                  </a:extLst>
                </a:gridCol>
                <a:gridCol w="329184">
                  <a:extLst>
                    <a:ext uri="{9D8B030D-6E8A-4147-A177-3AD203B41FA5}">
                      <a16:colId xmlns:a16="http://schemas.microsoft.com/office/drawing/2014/main" val="3245493870"/>
                    </a:ext>
                  </a:extLst>
                </a:gridCol>
                <a:gridCol w="329184">
                  <a:extLst>
                    <a:ext uri="{9D8B030D-6E8A-4147-A177-3AD203B41FA5}">
                      <a16:colId xmlns:a16="http://schemas.microsoft.com/office/drawing/2014/main" val="4135400056"/>
                    </a:ext>
                  </a:extLst>
                </a:gridCol>
                <a:gridCol w="329184">
                  <a:extLst>
                    <a:ext uri="{9D8B030D-6E8A-4147-A177-3AD203B41FA5}">
                      <a16:colId xmlns:a16="http://schemas.microsoft.com/office/drawing/2014/main" val="3026040033"/>
                    </a:ext>
                  </a:extLst>
                </a:gridCol>
                <a:gridCol w="329184">
                  <a:extLst>
                    <a:ext uri="{9D8B030D-6E8A-4147-A177-3AD203B41FA5}">
                      <a16:colId xmlns:a16="http://schemas.microsoft.com/office/drawing/2014/main" val="112899745"/>
                    </a:ext>
                  </a:extLst>
                </a:gridCol>
                <a:gridCol w="329184">
                  <a:extLst>
                    <a:ext uri="{9D8B030D-6E8A-4147-A177-3AD203B41FA5}">
                      <a16:colId xmlns:a16="http://schemas.microsoft.com/office/drawing/2014/main" val="2051807289"/>
                    </a:ext>
                  </a:extLst>
                </a:gridCol>
                <a:gridCol w="329184">
                  <a:extLst>
                    <a:ext uri="{9D8B030D-6E8A-4147-A177-3AD203B41FA5}">
                      <a16:colId xmlns:a16="http://schemas.microsoft.com/office/drawing/2014/main" val="3941229309"/>
                    </a:ext>
                  </a:extLst>
                </a:gridCol>
                <a:gridCol w="329184">
                  <a:extLst>
                    <a:ext uri="{9D8B030D-6E8A-4147-A177-3AD203B41FA5}">
                      <a16:colId xmlns:a16="http://schemas.microsoft.com/office/drawing/2014/main" val="3867760157"/>
                    </a:ext>
                  </a:extLst>
                </a:gridCol>
                <a:gridCol w="329184">
                  <a:extLst>
                    <a:ext uri="{9D8B030D-6E8A-4147-A177-3AD203B41FA5}">
                      <a16:colId xmlns:a16="http://schemas.microsoft.com/office/drawing/2014/main" val="879740968"/>
                    </a:ext>
                  </a:extLst>
                </a:gridCol>
                <a:gridCol w="329184">
                  <a:extLst>
                    <a:ext uri="{9D8B030D-6E8A-4147-A177-3AD203B41FA5}">
                      <a16:colId xmlns:a16="http://schemas.microsoft.com/office/drawing/2014/main" val="2191378920"/>
                    </a:ext>
                  </a:extLst>
                </a:gridCol>
                <a:gridCol w="329184">
                  <a:extLst>
                    <a:ext uri="{9D8B030D-6E8A-4147-A177-3AD203B41FA5}">
                      <a16:colId xmlns:a16="http://schemas.microsoft.com/office/drawing/2014/main" val="3269500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008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- 2019-01-10 22:15:07</a:t>
                      </a:r>
                      <a:r>
                        <a:rPr kumimoji="0" lang="es-ES" sz="1000" b="0" i="0" u="none" strike="noStrike" kern="1200" cap="none" spc="0" normalizeH="0" baseline="0" noProof="0">
                          <a:ln>
                            <a:noFill/>
                          </a:ln>
                          <a:solidFill>
                            <a:prstClr val="black"/>
                          </a:solidFill>
                          <a:effectLst/>
                          <a:uLnTx/>
                          <a:uFillTx/>
                          <a:latin typeface="+mn-lt"/>
                          <a:ea typeface="+mn-ea"/>
                          <a:cs typeface="+mn-cs"/>
                        </a:rPr>
                        <a:t>
 Tip para la vida: aprovechá el delicioso pollo rostizado de Vindi y preparate para una noche de MEGA chalupas 💃🏽🕺🏽
Ingredientes:
• 1 unidad de pollo entero rostizado
• 1 bolsa de tortillas para chalupas
• ½ taza de queso mozzarella rallado
• 1 taza de frijoles molidos
• ½ taza de natilla
• 1 tomate cortado en cuadritos
• 1/2 taza de guacamole
Procedimiento:
1. Desmenuzar todo el pollo entero.
2. En una tortilla para chalupa colocar los frijoles molidos, pollo y el queso rallado. Repetir este paso 2 veces más.
3. Hornear por 10 a 15 minutos hasta que el queso este derretido.
4. Sacar del horno y agregar el tomate, guacamole y la natilla.
5. Podés ponerle un poco de culantro encima para el toque final.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https://scontent.xx.fbcdn.net/v/t1.0-9/s720x720/50151359_1316003128542398_6047576121866715136_o.jpg?_nc_cat=103&amp;_nc_ht=scontent.xx&amp;oh=4e74528ee74d5a39854410d9b25855f0&amp;oe=5D12D0B2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03/12/2019 08:35:06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60007580"/>
                  </a:ext>
                </a:extLst>
              </a:tr>
            </a:tbl>
          </a:graphicData>
        </a:graphic>
      </p:graphicFrame>
      <p:sp>
        <p:nvSpPr>
          <p:cNvPr id="4" name="Text Placeholder 3">
            <a:extLst>
              <a:ext uri="{FF2B5EF4-FFF2-40B4-BE49-F238E27FC236}">
                <a16:creationId xmlns:a16="http://schemas.microsoft.com/office/drawing/2014/main" id="{B0D99768-8BFE-4735-ACAE-79EA973F5181}"/>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1212431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E99F1-8437-4845-93DF-69E73FDD465A}"/>
              </a:ext>
            </a:extLst>
          </p:cNvPr>
          <p:cNvSpPr>
            <a:spLocks noGrp="1"/>
          </p:cNvSpPr>
          <p:nvPr>
            <p:ph type="title"/>
          </p:nvPr>
        </p:nvSpPr>
        <p:spPr/>
        <p:txBody>
          <a:bodyPr/>
          <a:lstStyle/>
          <a:p>
            <a:r>
              <a:rPr lang="es-ES"/>
              <a:t>Facebook Top 20 publicaciones con más interacción. | Completo - 19 of 21</a:t>
            </a:r>
            <a:endParaRPr lang="en-US"/>
          </a:p>
        </p:txBody>
      </p:sp>
      <p:graphicFrame>
        <p:nvGraphicFramePr>
          <p:cNvPr id="5" name="Table Placeholder 4">
            <a:extLst>
              <a:ext uri="{FF2B5EF4-FFF2-40B4-BE49-F238E27FC236}">
                <a16:creationId xmlns:a16="http://schemas.microsoft.com/office/drawing/2014/main" id="{6287659C-DB76-47CF-96B1-DF988424499D}"/>
              </a:ext>
            </a:extLst>
          </p:cNvPr>
          <p:cNvGraphicFramePr>
            <a:graphicFrameLocks noGrp="1"/>
          </p:cNvGraphicFramePr>
          <p:nvPr>
            <p:ph type="tbl" sz="quarter" idx="13"/>
            <p:extLst>
              <p:ext uri="{D42A27DB-BD31-4B8C-83A1-F6EECF244321}">
                <p14:modId xmlns:p14="http://schemas.microsoft.com/office/powerpoint/2010/main" val="17966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34865212"/>
                    </a:ext>
                  </a:extLst>
                </a:gridCol>
                <a:gridCol w="905256">
                  <a:extLst>
                    <a:ext uri="{9D8B030D-6E8A-4147-A177-3AD203B41FA5}">
                      <a16:colId xmlns:a16="http://schemas.microsoft.com/office/drawing/2014/main" val="777241391"/>
                    </a:ext>
                  </a:extLst>
                </a:gridCol>
                <a:gridCol w="658368">
                  <a:extLst>
                    <a:ext uri="{9D8B030D-6E8A-4147-A177-3AD203B41FA5}">
                      <a16:colId xmlns:a16="http://schemas.microsoft.com/office/drawing/2014/main" val="2062844202"/>
                    </a:ext>
                  </a:extLst>
                </a:gridCol>
                <a:gridCol w="329184">
                  <a:extLst>
                    <a:ext uri="{9D8B030D-6E8A-4147-A177-3AD203B41FA5}">
                      <a16:colId xmlns:a16="http://schemas.microsoft.com/office/drawing/2014/main" val="788500876"/>
                    </a:ext>
                  </a:extLst>
                </a:gridCol>
                <a:gridCol w="329184">
                  <a:extLst>
                    <a:ext uri="{9D8B030D-6E8A-4147-A177-3AD203B41FA5}">
                      <a16:colId xmlns:a16="http://schemas.microsoft.com/office/drawing/2014/main" val="1905761713"/>
                    </a:ext>
                  </a:extLst>
                </a:gridCol>
                <a:gridCol w="329184">
                  <a:extLst>
                    <a:ext uri="{9D8B030D-6E8A-4147-A177-3AD203B41FA5}">
                      <a16:colId xmlns:a16="http://schemas.microsoft.com/office/drawing/2014/main" val="2646909328"/>
                    </a:ext>
                  </a:extLst>
                </a:gridCol>
                <a:gridCol w="329184">
                  <a:extLst>
                    <a:ext uri="{9D8B030D-6E8A-4147-A177-3AD203B41FA5}">
                      <a16:colId xmlns:a16="http://schemas.microsoft.com/office/drawing/2014/main" val="2892718591"/>
                    </a:ext>
                  </a:extLst>
                </a:gridCol>
                <a:gridCol w="329184">
                  <a:extLst>
                    <a:ext uri="{9D8B030D-6E8A-4147-A177-3AD203B41FA5}">
                      <a16:colId xmlns:a16="http://schemas.microsoft.com/office/drawing/2014/main" val="3545931644"/>
                    </a:ext>
                  </a:extLst>
                </a:gridCol>
                <a:gridCol w="329184">
                  <a:extLst>
                    <a:ext uri="{9D8B030D-6E8A-4147-A177-3AD203B41FA5}">
                      <a16:colId xmlns:a16="http://schemas.microsoft.com/office/drawing/2014/main" val="1651821864"/>
                    </a:ext>
                  </a:extLst>
                </a:gridCol>
                <a:gridCol w="329184">
                  <a:extLst>
                    <a:ext uri="{9D8B030D-6E8A-4147-A177-3AD203B41FA5}">
                      <a16:colId xmlns:a16="http://schemas.microsoft.com/office/drawing/2014/main" val="1718571133"/>
                    </a:ext>
                  </a:extLst>
                </a:gridCol>
                <a:gridCol w="329184">
                  <a:extLst>
                    <a:ext uri="{9D8B030D-6E8A-4147-A177-3AD203B41FA5}">
                      <a16:colId xmlns:a16="http://schemas.microsoft.com/office/drawing/2014/main" val="1430635597"/>
                    </a:ext>
                  </a:extLst>
                </a:gridCol>
                <a:gridCol w="329184">
                  <a:extLst>
                    <a:ext uri="{9D8B030D-6E8A-4147-A177-3AD203B41FA5}">
                      <a16:colId xmlns:a16="http://schemas.microsoft.com/office/drawing/2014/main" val="1337832581"/>
                    </a:ext>
                  </a:extLst>
                </a:gridCol>
                <a:gridCol w="329184">
                  <a:extLst>
                    <a:ext uri="{9D8B030D-6E8A-4147-A177-3AD203B41FA5}">
                      <a16:colId xmlns:a16="http://schemas.microsoft.com/office/drawing/2014/main" val="560243349"/>
                    </a:ext>
                  </a:extLst>
                </a:gridCol>
                <a:gridCol w="329184">
                  <a:extLst>
                    <a:ext uri="{9D8B030D-6E8A-4147-A177-3AD203B41FA5}">
                      <a16:colId xmlns:a16="http://schemas.microsoft.com/office/drawing/2014/main" val="1083665791"/>
                    </a:ext>
                  </a:extLst>
                </a:gridCol>
                <a:gridCol w="329184">
                  <a:extLst>
                    <a:ext uri="{9D8B030D-6E8A-4147-A177-3AD203B41FA5}">
                      <a16:colId xmlns:a16="http://schemas.microsoft.com/office/drawing/2014/main" val="1087163686"/>
                    </a:ext>
                  </a:extLst>
                </a:gridCol>
                <a:gridCol w="329184">
                  <a:extLst>
                    <a:ext uri="{9D8B030D-6E8A-4147-A177-3AD203B41FA5}">
                      <a16:colId xmlns:a16="http://schemas.microsoft.com/office/drawing/2014/main" val="4224277942"/>
                    </a:ext>
                  </a:extLst>
                </a:gridCol>
                <a:gridCol w="329184">
                  <a:extLst>
                    <a:ext uri="{9D8B030D-6E8A-4147-A177-3AD203B41FA5}">
                      <a16:colId xmlns:a16="http://schemas.microsoft.com/office/drawing/2014/main" val="3702603054"/>
                    </a:ext>
                  </a:extLst>
                </a:gridCol>
                <a:gridCol w="329184">
                  <a:extLst>
                    <a:ext uri="{9D8B030D-6E8A-4147-A177-3AD203B41FA5}">
                      <a16:colId xmlns:a16="http://schemas.microsoft.com/office/drawing/2014/main" val="903362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274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- 2019-08-20 22:07:31</a:t>
                      </a:r>
                      <a:r>
                        <a:rPr kumimoji="0" lang="es-ES" sz="1000" b="0" i="0" u="none" strike="noStrike" kern="1200" cap="none" spc="0" normalizeH="0" baseline="0" noProof="0">
                          <a:ln>
                            <a:noFill/>
                          </a:ln>
                          <a:solidFill>
                            <a:prstClr val="black"/>
                          </a:solidFill>
                          <a:effectLst/>
                          <a:uLnTx/>
                          <a:uFillTx/>
                          <a:latin typeface="+mn-lt"/>
                          <a:ea typeface="+mn-ea"/>
                          <a:cs typeface="+mn-cs"/>
                        </a:rPr>
                        <a:t>
 ¡Hoy te compartimos una #VindiReceta perfecta para quitarte esas ganas de algo dulce: Batido de Fresa Azucarada! 🍓🍓🍓🍓(4 porciones)
Ingredientes:
- 2 tazas de fresas frescas
- 1 envase de pequeño de helados de vainilla
- ½ taza de leche
- 1 lata de leche condensada
- Para decorar: Confites de colores, fresas, frambuesas, galletas, barquillos, entre otros.
Procedimiento:
1. Preparar 4 vasos o jarras de vidrio colocando una capa de leche condensada y mover bien para esparcirla por todo el vaso.
2. Agregar mas leche condensada en el borde y pegar confites de colores
3. En una licuadora colocar las fresas, helados y leche y mezclar hasta quedar homogéneo.
4. Servir, decorar al gusto y disfrutar de inmediato.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https://scontent.xx.fbcdn.net/v/t1.0-9/s720x720/68673753_1475898645886178_7130611494886047744_o.jpg?_nc_cat=101&amp;_nc_oc=AQlAZRoMrt6DcR4gbaYjZKeYYopiMKFeUoWA5UYAOsnAEldQvHntL1wTVkjmZ2r9tOs&amp;_nc_ht=scontent.xx&amp;oh=562831b9b2ba8e95195d1f3225f5fa53&amp;oe=5E557195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10/27/2019 08:11:00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13943743"/>
                  </a:ext>
                </a:extLst>
              </a:tr>
            </a:tbl>
          </a:graphicData>
        </a:graphic>
      </p:graphicFrame>
      <p:sp>
        <p:nvSpPr>
          <p:cNvPr id="4" name="Text Placeholder 3">
            <a:extLst>
              <a:ext uri="{FF2B5EF4-FFF2-40B4-BE49-F238E27FC236}">
                <a16:creationId xmlns:a16="http://schemas.microsoft.com/office/drawing/2014/main" id="{51AD1240-B8B1-4249-A5F9-4F3CE220795F}"/>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9527950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C8BC-826E-455B-B901-1048D940ED88}"/>
              </a:ext>
            </a:extLst>
          </p:cNvPr>
          <p:cNvSpPr>
            <a:spLocks noGrp="1"/>
          </p:cNvSpPr>
          <p:nvPr>
            <p:ph type="title"/>
          </p:nvPr>
        </p:nvSpPr>
        <p:spPr/>
        <p:txBody>
          <a:bodyPr/>
          <a:lstStyle/>
          <a:p>
            <a:r>
              <a:rPr lang="es-ES"/>
              <a:t>Facebook Top 20 publicaciones con más interacción. | Completo - 20 of 21</a:t>
            </a:r>
            <a:endParaRPr lang="en-US"/>
          </a:p>
        </p:txBody>
      </p:sp>
      <p:graphicFrame>
        <p:nvGraphicFramePr>
          <p:cNvPr id="5" name="Table Placeholder 4">
            <a:extLst>
              <a:ext uri="{FF2B5EF4-FFF2-40B4-BE49-F238E27FC236}">
                <a16:creationId xmlns:a16="http://schemas.microsoft.com/office/drawing/2014/main" id="{35DEFFF1-9433-4110-B974-BF79AB08351A}"/>
              </a:ext>
            </a:extLst>
          </p:cNvPr>
          <p:cNvGraphicFramePr>
            <a:graphicFrameLocks noGrp="1"/>
          </p:cNvGraphicFramePr>
          <p:nvPr>
            <p:ph type="tbl" sz="quarter" idx="13"/>
            <p:extLst>
              <p:ext uri="{D42A27DB-BD31-4B8C-83A1-F6EECF244321}">
                <p14:modId xmlns:p14="http://schemas.microsoft.com/office/powerpoint/2010/main" val="2115732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41131522"/>
                    </a:ext>
                  </a:extLst>
                </a:gridCol>
                <a:gridCol w="905256">
                  <a:extLst>
                    <a:ext uri="{9D8B030D-6E8A-4147-A177-3AD203B41FA5}">
                      <a16:colId xmlns:a16="http://schemas.microsoft.com/office/drawing/2014/main" val="468587304"/>
                    </a:ext>
                  </a:extLst>
                </a:gridCol>
                <a:gridCol w="658368">
                  <a:extLst>
                    <a:ext uri="{9D8B030D-6E8A-4147-A177-3AD203B41FA5}">
                      <a16:colId xmlns:a16="http://schemas.microsoft.com/office/drawing/2014/main" val="2685209972"/>
                    </a:ext>
                  </a:extLst>
                </a:gridCol>
                <a:gridCol w="329184">
                  <a:extLst>
                    <a:ext uri="{9D8B030D-6E8A-4147-A177-3AD203B41FA5}">
                      <a16:colId xmlns:a16="http://schemas.microsoft.com/office/drawing/2014/main" val="3401318578"/>
                    </a:ext>
                  </a:extLst>
                </a:gridCol>
                <a:gridCol w="329184">
                  <a:extLst>
                    <a:ext uri="{9D8B030D-6E8A-4147-A177-3AD203B41FA5}">
                      <a16:colId xmlns:a16="http://schemas.microsoft.com/office/drawing/2014/main" val="2793562521"/>
                    </a:ext>
                  </a:extLst>
                </a:gridCol>
                <a:gridCol w="329184">
                  <a:extLst>
                    <a:ext uri="{9D8B030D-6E8A-4147-A177-3AD203B41FA5}">
                      <a16:colId xmlns:a16="http://schemas.microsoft.com/office/drawing/2014/main" val="709144662"/>
                    </a:ext>
                  </a:extLst>
                </a:gridCol>
                <a:gridCol w="329184">
                  <a:extLst>
                    <a:ext uri="{9D8B030D-6E8A-4147-A177-3AD203B41FA5}">
                      <a16:colId xmlns:a16="http://schemas.microsoft.com/office/drawing/2014/main" val="3913671063"/>
                    </a:ext>
                  </a:extLst>
                </a:gridCol>
                <a:gridCol w="329184">
                  <a:extLst>
                    <a:ext uri="{9D8B030D-6E8A-4147-A177-3AD203B41FA5}">
                      <a16:colId xmlns:a16="http://schemas.microsoft.com/office/drawing/2014/main" val="1661362847"/>
                    </a:ext>
                  </a:extLst>
                </a:gridCol>
                <a:gridCol w="329184">
                  <a:extLst>
                    <a:ext uri="{9D8B030D-6E8A-4147-A177-3AD203B41FA5}">
                      <a16:colId xmlns:a16="http://schemas.microsoft.com/office/drawing/2014/main" val="4094813161"/>
                    </a:ext>
                  </a:extLst>
                </a:gridCol>
                <a:gridCol w="329184">
                  <a:extLst>
                    <a:ext uri="{9D8B030D-6E8A-4147-A177-3AD203B41FA5}">
                      <a16:colId xmlns:a16="http://schemas.microsoft.com/office/drawing/2014/main" val="636245456"/>
                    </a:ext>
                  </a:extLst>
                </a:gridCol>
                <a:gridCol w="329184">
                  <a:extLst>
                    <a:ext uri="{9D8B030D-6E8A-4147-A177-3AD203B41FA5}">
                      <a16:colId xmlns:a16="http://schemas.microsoft.com/office/drawing/2014/main" val="2867750589"/>
                    </a:ext>
                  </a:extLst>
                </a:gridCol>
                <a:gridCol w="329184">
                  <a:extLst>
                    <a:ext uri="{9D8B030D-6E8A-4147-A177-3AD203B41FA5}">
                      <a16:colId xmlns:a16="http://schemas.microsoft.com/office/drawing/2014/main" val="3437068033"/>
                    </a:ext>
                  </a:extLst>
                </a:gridCol>
                <a:gridCol w="329184">
                  <a:extLst>
                    <a:ext uri="{9D8B030D-6E8A-4147-A177-3AD203B41FA5}">
                      <a16:colId xmlns:a16="http://schemas.microsoft.com/office/drawing/2014/main" val="655271823"/>
                    </a:ext>
                  </a:extLst>
                </a:gridCol>
                <a:gridCol w="329184">
                  <a:extLst>
                    <a:ext uri="{9D8B030D-6E8A-4147-A177-3AD203B41FA5}">
                      <a16:colId xmlns:a16="http://schemas.microsoft.com/office/drawing/2014/main" val="1696557407"/>
                    </a:ext>
                  </a:extLst>
                </a:gridCol>
                <a:gridCol w="329184">
                  <a:extLst>
                    <a:ext uri="{9D8B030D-6E8A-4147-A177-3AD203B41FA5}">
                      <a16:colId xmlns:a16="http://schemas.microsoft.com/office/drawing/2014/main" val="1591173656"/>
                    </a:ext>
                  </a:extLst>
                </a:gridCol>
                <a:gridCol w="329184">
                  <a:extLst>
                    <a:ext uri="{9D8B030D-6E8A-4147-A177-3AD203B41FA5}">
                      <a16:colId xmlns:a16="http://schemas.microsoft.com/office/drawing/2014/main" val="2482368622"/>
                    </a:ext>
                  </a:extLst>
                </a:gridCol>
                <a:gridCol w="329184">
                  <a:extLst>
                    <a:ext uri="{9D8B030D-6E8A-4147-A177-3AD203B41FA5}">
                      <a16:colId xmlns:a16="http://schemas.microsoft.com/office/drawing/2014/main" val="3134353649"/>
                    </a:ext>
                  </a:extLst>
                </a:gridCol>
                <a:gridCol w="329184">
                  <a:extLst>
                    <a:ext uri="{9D8B030D-6E8A-4147-A177-3AD203B41FA5}">
                      <a16:colId xmlns:a16="http://schemas.microsoft.com/office/drawing/2014/main" val="2843424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14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- 2019-04-02 22:32:54</a:t>
                      </a:r>
                      <a:r>
                        <a:rPr kumimoji="0" lang="es-ES" sz="1000" b="0" i="0" u="none" strike="noStrike" kern="1200" cap="none" spc="0" normalizeH="0" baseline="0" noProof="0">
                          <a:ln>
                            <a:noFill/>
                          </a:ln>
                          <a:solidFill>
                            <a:prstClr val="black"/>
                          </a:solidFill>
                          <a:effectLst/>
                          <a:uLnTx/>
                          <a:uFillTx/>
                          <a:latin typeface="+mn-lt"/>
                          <a:ea typeface="+mn-ea"/>
                          <a:cs typeface="+mn-cs"/>
                        </a:rPr>
                        <a:t>
 ¡Hoy te tenemos una receta perfecta y rapidísima para disfrutar del calorcito de verano!
Helado de fresa 
Ingredientes:
- 2 bananos en rodajas congelados
- 1 taza de fresas congeladas
Procedimiento:
1.En un procesador colocar todos los ingredientes y mezclar hasta quedar cremoso.
2.Disfrutar de inmediato o congelar.
Visitanos en nuestra sección de Frutas y Verduras y encontrá todo lo que necesitás para hacer esta receta en casa.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https://scontent.xx.fbcdn.net/v/t1.0-9/s720x720/56603210_1371275283015182_5965655036649275392_o.jpg?_nc_cat=109&amp;_nc_ht=scontent.xx&amp;oh=7024aa59c61fbe161bb939b7085ad2f2&amp;oe=5D6C1219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05/21/2019 08:36:28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21644112"/>
                  </a:ext>
                </a:extLst>
              </a:tr>
            </a:tbl>
          </a:graphicData>
        </a:graphic>
      </p:graphicFrame>
      <p:sp>
        <p:nvSpPr>
          <p:cNvPr id="4" name="Text Placeholder 3">
            <a:extLst>
              <a:ext uri="{FF2B5EF4-FFF2-40B4-BE49-F238E27FC236}">
                <a16:creationId xmlns:a16="http://schemas.microsoft.com/office/drawing/2014/main" id="{CB79C5B3-4823-44A5-BD38-E400CD757C99}"/>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23356909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AF59A-8E07-4D44-B477-45B2F3BB9168}"/>
              </a:ext>
            </a:extLst>
          </p:cNvPr>
          <p:cNvSpPr>
            <a:spLocks noGrp="1"/>
          </p:cNvSpPr>
          <p:nvPr>
            <p:ph type="title"/>
          </p:nvPr>
        </p:nvSpPr>
        <p:spPr/>
        <p:txBody>
          <a:bodyPr/>
          <a:lstStyle/>
          <a:p>
            <a:r>
              <a:rPr lang="es-ES"/>
              <a:t>Facebook Top 20 publicaciones con más interacción. | Completo - 21 of 21</a:t>
            </a:r>
            <a:endParaRPr lang="en-US"/>
          </a:p>
        </p:txBody>
      </p:sp>
      <p:graphicFrame>
        <p:nvGraphicFramePr>
          <p:cNvPr id="5" name="Table Placeholder 4">
            <a:extLst>
              <a:ext uri="{FF2B5EF4-FFF2-40B4-BE49-F238E27FC236}">
                <a16:creationId xmlns:a16="http://schemas.microsoft.com/office/drawing/2014/main" id="{4D4454AA-120B-44AE-B486-9E15899485EB}"/>
              </a:ext>
            </a:extLst>
          </p:cNvPr>
          <p:cNvGraphicFramePr>
            <a:graphicFrameLocks noGrp="1"/>
          </p:cNvGraphicFramePr>
          <p:nvPr>
            <p:ph type="tbl" sz="quarter" idx="13"/>
            <p:extLst>
              <p:ext uri="{D42A27DB-BD31-4B8C-83A1-F6EECF244321}">
                <p14:modId xmlns:p14="http://schemas.microsoft.com/office/powerpoint/2010/main" val="1159735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33398844"/>
                    </a:ext>
                  </a:extLst>
                </a:gridCol>
                <a:gridCol w="905256">
                  <a:extLst>
                    <a:ext uri="{9D8B030D-6E8A-4147-A177-3AD203B41FA5}">
                      <a16:colId xmlns:a16="http://schemas.microsoft.com/office/drawing/2014/main" val="1504654478"/>
                    </a:ext>
                  </a:extLst>
                </a:gridCol>
                <a:gridCol w="658368">
                  <a:extLst>
                    <a:ext uri="{9D8B030D-6E8A-4147-A177-3AD203B41FA5}">
                      <a16:colId xmlns:a16="http://schemas.microsoft.com/office/drawing/2014/main" val="3850491558"/>
                    </a:ext>
                  </a:extLst>
                </a:gridCol>
                <a:gridCol w="329184">
                  <a:extLst>
                    <a:ext uri="{9D8B030D-6E8A-4147-A177-3AD203B41FA5}">
                      <a16:colId xmlns:a16="http://schemas.microsoft.com/office/drawing/2014/main" val="283296910"/>
                    </a:ext>
                  </a:extLst>
                </a:gridCol>
                <a:gridCol w="329184">
                  <a:extLst>
                    <a:ext uri="{9D8B030D-6E8A-4147-A177-3AD203B41FA5}">
                      <a16:colId xmlns:a16="http://schemas.microsoft.com/office/drawing/2014/main" val="176629087"/>
                    </a:ext>
                  </a:extLst>
                </a:gridCol>
                <a:gridCol w="329184">
                  <a:extLst>
                    <a:ext uri="{9D8B030D-6E8A-4147-A177-3AD203B41FA5}">
                      <a16:colId xmlns:a16="http://schemas.microsoft.com/office/drawing/2014/main" val="6024758"/>
                    </a:ext>
                  </a:extLst>
                </a:gridCol>
                <a:gridCol w="329184">
                  <a:extLst>
                    <a:ext uri="{9D8B030D-6E8A-4147-A177-3AD203B41FA5}">
                      <a16:colId xmlns:a16="http://schemas.microsoft.com/office/drawing/2014/main" val="1244296350"/>
                    </a:ext>
                  </a:extLst>
                </a:gridCol>
                <a:gridCol w="329184">
                  <a:extLst>
                    <a:ext uri="{9D8B030D-6E8A-4147-A177-3AD203B41FA5}">
                      <a16:colId xmlns:a16="http://schemas.microsoft.com/office/drawing/2014/main" val="1418868587"/>
                    </a:ext>
                  </a:extLst>
                </a:gridCol>
                <a:gridCol w="329184">
                  <a:extLst>
                    <a:ext uri="{9D8B030D-6E8A-4147-A177-3AD203B41FA5}">
                      <a16:colId xmlns:a16="http://schemas.microsoft.com/office/drawing/2014/main" val="2654340195"/>
                    </a:ext>
                  </a:extLst>
                </a:gridCol>
                <a:gridCol w="329184">
                  <a:extLst>
                    <a:ext uri="{9D8B030D-6E8A-4147-A177-3AD203B41FA5}">
                      <a16:colId xmlns:a16="http://schemas.microsoft.com/office/drawing/2014/main" val="2527126659"/>
                    </a:ext>
                  </a:extLst>
                </a:gridCol>
                <a:gridCol w="329184">
                  <a:extLst>
                    <a:ext uri="{9D8B030D-6E8A-4147-A177-3AD203B41FA5}">
                      <a16:colId xmlns:a16="http://schemas.microsoft.com/office/drawing/2014/main" val="3058584096"/>
                    </a:ext>
                  </a:extLst>
                </a:gridCol>
                <a:gridCol w="329184">
                  <a:extLst>
                    <a:ext uri="{9D8B030D-6E8A-4147-A177-3AD203B41FA5}">
                      <a16:colId xmlns:a16="http://schemas.microsoft.com/office/drawing/2014/main" val="2938731970"/>
                    </a:ext>
                  </a:extLst>
                </a:gridCol>
                <a:gridCol w="329184">
                  <a:extLst>
                    <a:ext uri="{9D8B030D-6E8A-4147-A177-3AD203B41FA5}">
                      <a16:colId xmlns:a16="http://schemas.microsoft.com/office/drawing/2014/main" val="1137335080"/>
                    </a:ext>
                  </a:extLst>
                </a:gridCol>
                <a:gridCol w="329184">
                  <a:extLst>
                    <a:ext uri="{9D8B030D-6E8A-4147-A177-3AD203B41FA5}">
                      <a16:colId xmlns:a16="http://schemas.microsoft.com/office/drawing/2014/main" val="3081730010"/>
                    </a:ext>
                  </a:extLst>
                </a:gridCol>
                <a:gridCol w="329184">
                  <a:extLst>
                    <a:ext uri="{9D8B030D-6E8A-4147-A177-3AD203B41FA5}">
                      <a16:colId xmlns:a16="http://schemas.microsoft.com/office/drawing/2014/main" val="2454348882"/>
                    </a:ext>
                  </a:extLst>
                </a:gridCol>
                <a:gridCol w="329184">
                  <a:extLst>
                    <a:ext uri="{9D8B030D-6E8A-4147-A177-3AD203B41FA5}">
                      <a16:colId xmlns:a16="http://schemas.microsoft.com/office/drawing/2014/main" val="2150315843"/>
                    </a:ext>
                  </a:extLst>
                </a:gridCol>
                <a:gridCol w="329184">
                  <a:extLst>
                    <a:ext uri="{9D8B030D-6E8A-4147-A177-3AD203B41FA5}">
                      <a16:colId xmlns:a16="http://schemas.microsoft.com/office/drawing/2014/main" val="2678913967"/>
                    </a:ext>
                  </a:extLst>
                </a:gridCol>
                <a:gridCol w="329184">
                  <a:extLst>
                    <a:ext uri="{9D8B030D-6E8A-4147-A177-3AD203B41FA5}">
                      <a16:colId xmlns:a16="http://schemas.microsoft.com/office/drawing/2014/main" val="1401082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952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Vindi - 2019-08-18 16:00:00</a:t>
                      </a:r>
                      <a:r>
                        <a:rPr kumimoji="0" lang="es-ES" sz="1000" b="0" i="0" u="none" strike="noStrike" kern="1200" cap="none" spc="0" normalizeH="0" baseline="0" noProof="0">
                          <a:ln>
                            <a:noFill/>
                          </a:ln>
                          <a:solidFill>
                            <a:prstClr val="black"/>
                          </a:solidFill>
                          <a:effectLst/>
                          <a:uLnTx/>
                          <a:uFillTx/>
                          <a:latin typeface="+mn-lt"/>
                          <a:ea typeface="+mn-ea"/>
                          <a:cs typeface="+mn-cs"/>
                        </a:rPr>
                        <a:t>
 ¿Querías celebrarle a mamá cocinándole algo rico pero no sos muy experto? No te preocupés, aún te queda el finde y estamos nosotros para facilitarte la vida.  Estos Cheesecake Brownies son fáciles y rápidos de hacer, conseguí todo lo que necesitás para hacerlos en Vindi 🌸💕💖
12 porciones
Ingredientes:
- 1 caja de premezcla de brownies (Más los ingredientes para su preparación)
- 4 oz de queso crema a temperatura ambiente
- 1 huevo
- 3 cdas. de azúcar 
Procedimiento:
1. Preparar la mezcla de brownie según las indicaciones del empaque. Dejar a un lado.
2. Batir el queso crema hasta suavizar, agregar el huevo y el azúcar
3. Colocar la mezcla de brownie en un molde rectangular previamente engrasado.
4. Seguido agregar cucharadas de la mezcla de cheesecake y con un ayuda de un cuchillo o palito crear suavemente un marmoleado entre ambas capas.
5. Hornear por 40 minutos a 325F
6. Revisar y si está muy dorado tapar con aluminio y dejar 10 minutos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https://scontent.xx.fbcdn.net/v/t1.0-9/s720x720/69150274_1472717816204261_7435441687708565504_o.jpg?_nc_cat=100&amp;_nc_oc=AQlLobwiAtdDsXK63rmY3XSLc0yDP4Utckwp7TiL_QR7wRbg7RhLHTwEFVG46ApUGNk&amp;_nc_ht=scontent.xx&amp;oh=ace6b4ea30e0bb6faf3c396011917613&amp;oe=5E1E29F1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10/23/2019 08:09:39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32382243"/>
                  </a:ext>
                </a:extLst>
              </a:tr>
            </a:tbl>
          </a:graphicData>
        </a:graphic>
      </p:graphicFrame>
      <p:sp>
        <p:nvSpPr>
          <p:cNvPr id="4" name="Text Placeholder 3">
            <a:extLst>
              <a:ext uri="{FF2B5EF4-FFF2-40B4-BE49-F238E27FC236}">
                <a16:creationId xmlns:a16="http://schemas.microsoft.com/office/drawing/2014/main" id="{0FFD3DE9-C8A8-40C5-A069-A104951ECB03}"/>
              </a:ext>
            </a:extLst>
          </p:cNvPr>
          <p:cNvSpPr>
            <a:spLocks noGrp="1"/>
          </p:cNvSpPr>
          <p:nvPr>
            <p:ph type="body" sz="quarter" idx="14"/>
          </p:nvPr>
        </p:nvSpPr>
        <p:spPr/>
        <p:txBody>
          <a:bodyPr/>
          <a:lstStyle/>
          <a:p>
            <a:r>
              <a:rPr lang="en-US"/>
              <a:t>01/01/2019 - 11/07/2019</a:t>
            </a:r>
          </a:p>
        </p:txBody>
      </p:sp>
    </p:spTree>
    <p:extLst>
      <p:ext uri="{BB962C8B-B14F-4D97-AF65-F5344CB8AC3E}">
        <p14:creationId xmlns:p14="http://schemas.microsoft.com/office/powerpoint/2010/main" val="19228053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2267</Words>
  <Application>Microsoft Office PowerPoint</Application>
  <PresentationFormat>On-screen Show (4:3)</PresentationFormat>
  <Paragraphs>833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Reporte Ejecutivo Mensual</vt:lpstr>
      <vt:lpstr>Facebook # de Fans y Crecimiento en 30 días. | Completo</vt:lpstr>
      <vt:lpstr>Facebook Interaction Rate: % de interacción normalizado para comparación. | Completo</vt:lpstr>
      <vt:lpstr>Facebook Total de Interacciones: Shares + Reacciones + Comentarios | Completo</vt:lpstr>
      <vt:lpstr>Facebook Alcance Total: # de personas únicas que vieron nuestros mensajes. | Completo</vt:lpstr>
      <vt:lpstr>Facebook Top 20 publicaciones con más interacción. | Completo - 1 of 21</vt:lpstr>
      <vt:lpstr>Facebook Top 20 publicaciones con más interacción. | Completo - 2 of 21</vt:lpstr>
      <vt:lpstr>Facebook Top 20 publicaciones con más interacción. | Completo - 3 of 21</vt:lpstr>
      <vt:lpstr>Facebook Top 20 publicaciones con más interacción. | Completo - 4 of 21</vt:lpstr>
      <vt:lpstr>Facebook Top 20 publicaciones con más interacción. | Completo - 5 of 21</vt:lpstr>
      <vt:lpstr>Facebook Top 20 publicaciones con más interacción. | Completo - 6 of 21</vt:lpstr>
      <vt:lpstr>Facebook Top 20 publicaciones con más interacción. | Completo - 7 of 21</vt:lpstr>
      <vt:lpstr>Facebook Top 20 publicaciones con más interacción. | Completo - 8 of 21</vt:lpstr>
      <vt:lpstr>Facebook Top 20 publicaciones con más interacción. | Completo - 9 of 21</vt:lpstr>
      <vt:lpstr>Facebook Top 20 publicaciones con más interacción. | Completo - 10 of 21</vt:lpstr>
      <vt:lpstr>Facebook Top 20 publicaciones con más interacción. | Completo - 11 of 21</vt:lpstr>
      <vt:lpstr>Facebook Top 20 publicaciones con más interacción. | Completo - 12 of 21</vt:lpstr>
      <vt:lpstr>Facebook Top 20 publicaciones con más interacción. | Completo - 13 of 21</vt:lpstr>
      <vt:lpstr>Facebook Top 20 publicaciones con más interacción. | Completo - 14 of 21</vt:lpstr>
      <vt:lpstr>Facebook Top 20 publicaciones con más interacción. | Completo - 15 of 21</vt:lpstr>
      <vt:lpstr>Facebook Top 20 publicaciones con más interacción. | Completo - 16 of 21</vt:lpstr>
      <vt:lpstr>Facebook Top 20 publicaciones con más interacción. | Completo - 17 of 21</vt:lpstr>
      <vt:lpstr>Facebook Top 20 publicaciones con más interacción. | Completo - 18 of 21</vt:lpstr>
      <vt:lpstr>Facebook Top 20 publicaciones con más interacción. | Completo - 19 of 21</vt:lpstr>
      <vt:lpstr>Facebook Top 20 publicaciones con más interacción. | Completo - 20 of 21</vt:lpstr>
      <vt:lpstr>Facebook Top 20 publicaciones con más interacción. | Completo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Ejecutivo Mensual</dc:title>
  <dc:creator>Frederik Peiniger</dc:creator>
  <cp:lastModifiedBy>Frederik Peiniger</cp:lastModifiedBy>
  <cp:revision>1</cp:revision>
  <dcterms:created xsi:type="dcterms:W3CDTF">2019-11-11T04:22:29Z</dcterms:created>
  <dcterms:modified xsi:type="dcterms:W3CDTF">2019-11-11T04:23:24Z</dcterms:modified>
</cp:coreProperties>
</file>