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E4A10-8983-478A-A5F3-437445F3A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674A92-ED2F-4F57-9F74-75D21205BF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262228"/>
              </p:ext>
            </p:extLst>
          </p:nvPr>
        </p:nvGraphicFramePr>
        <p:xfrm>
          <a:off x="457200" y="1731963"/>
          <a:ext cx="7242048" cy="304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5137134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61885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28308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1314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37860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81791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17016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54079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716680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47431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89738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03283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581602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216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Vodafone Albania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680277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801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ONE Telecommunications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674409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144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Telekom Electronic Beats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145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ALBtelecom Albania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8236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1AFF6D-901F-4178-8116-B3EC1F9C3C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19.10.2020 - 17.11.2020</a:t>
            </a:r>
          </a:p>
        </p:txBody>
      </p:sp>
    </p:spTree>
    <p:extLst>
      <p:ext uri="{BB962C8B-B14F-4D97-AF65-F5344CB8AC3E}">
        <p14:creationId xmlns:p14="http://schemas.microsoft.com/office/powerpoint/2010/main" val="13059420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96</Words>
  <Application>Microsoft Office PowerPoint</Application>
  <PresentationFormat>On-screen Show (4:3)</PresentationFormat>
  <Paragraphs>67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All Pages</dc:title>
  <dc:creator>Frederik Peiniger</dc:creator>
  <cp:lastModifiedBy>Frederik Peiniger</cp:lastModifiedBy>
  <cp:revision>1</cp:revision>
  <dcterms:created xsi:type="dcterms:W3CDTF">2020-11-18T08:49:20Z</dcterms:created>
  <dcterms:modified xsi:type="dcterms:W3CDTF">2020-11-18T08:49:35Z</dcterms:modified>
</cp:coreProperties>
</file>