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ONE Telecommunications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01.10.2020</c:v>
                </c:pt>
                <c:pt idx="1">
                  <c:v>01.11.2020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1.71564096913411E-2</c:v>
                </c:pt>
                <c:pt idx="1">
                  <c:v>1.42970160622529E-2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E0A-4D89-9A4C-47758E2D7AB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Vodafone Albania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01.10.2020</c:v>
                </c:pt>
                <c:pt idx="1">
                  <c:v>01.11.2020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1.8453498895971698E-2</c:v>
                </c:pt>
                <c:pt idx="1">
                  <c:v>1.3145475506958101E-2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E0A-4D89-9A4C-47758E2D7AB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ALBtelecom Albania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01.10.2020</c:v>
                </c:pt>
                <c:pt idx="1">
                  <c:v>01.11.2020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3.6115536732243998E-2</c:v>
                </c:pt>
                <c:pt idx="1">
                  <c:v>2.21025847445444E-2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E0A-4D89-9A4C-47758E2D7AB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01.10.2020</c:v>
                </c:pt>
                <c:pt idx="1">
                  <c:v>01.11.2020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0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E0A-4D89-9A4C-47758E2D7A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5268200"/>
        <c:axId val="315267872"/>
      </c:barChart>
      <c:catAx>
        <c:axId val="315268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67872"/>
        <c:crosses val="autoZero"/>
        <c:auto val="1"/>
        <c:lblAlgn val="ctr"/>
        <c:lblOffset val="100"/>
        <c:noMultiLvlLbl val="0"/>
      </c:catAx>
      <c:valAx>
        <c:axId val="315267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268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C2B4AF-2888-4475-BB2E-15A491654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FCEB05-5725-4848-B04B-230A3613D4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720525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682B3-C97A-4A96-92FE-CB182FD9F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01.10.2020 - 30.11.2020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F84DE2-79EC-4EA4-A2CF-C26FD22F75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5941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All Pages</dc:title>
  <dc:creator>Frederik Peiniger</dc:creator>
  <cp:lastModifiedBy>Frederik Peiniger</cp:lastModifiedBy>
  <cp:revision>1</cp:revision>
  <dcterms:created xsi:type="dcterms:W3CDTF">2020-11-18T08:45:56Z</dcterms:created>
  <dcterms:modified xsi:type="dcterms:W3CDTF">2020-11-18T08:46:01Z</dcterms:modified>
</cp:coreProperties>
</file>