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IdLst>
    <p:sldId id="256" r:id="rId2"/>
  </p:sldIdLst>
  <p:sldSz cx="9144000" cy="6858000" type="screen4x3"/>
  <p:notesSz cx="6858000" cy="9144000"/>
  <p:embeddedFontLst>
    <p:embeddedFont>
      <p:font typeface="Calibri" panose="020F0502020204030204" pitchFamily="34" charset="0"/>
      <p:regular r:id="rId3"/>
      <p:bold r:id="rId4"/>
      <p:italic r:id="rId5"/>
      <p:boldItalic r:id="rId6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20039" autoAdjust="0"/>
    <p:restoredTop sz="94692" autoAdjust="0"/>
  </p:normalViewPr>
  <p:slideViewPr>
    <p:cSldViewPr snapToGrid="0">
      <p:cViewPr varScale="1">
        <p:scale>
          <a:sx n="81" d="100"/>
          <a:sy n="81" d="100"/>
        </p:scale>
        <p:origin x="108" y="96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font" Target="fonts/font1.fntdata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font" Target="fonts/font4.fntdata"/><Relationship Id="rId5" Type="http://schemas.openxmlformats.org/officeDocument/2006/relationships/font" Target="fonts/font3.fntdata"/><Relationship Id="rId10" Type="http://schemas.openxmlformats.org/officeDocument/2006/relationships/tableStyles" Target="tableStyles.xml"/><Relationship Id="rId4" Type="http://schemas.openxmlformats.org/officeDocument/2006/relationships/font" Target="fonts/font2.fntdata"/><Relationship Id="rId9" Type="http://schemas.openxmlformats.org/officeDocument/2006/relationships/theme" Target="theme/theme1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package" Target="../embeddings/Microsoft_Excel_Worksheet.xlsx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Sheet1!$B$1</c:f>
              <c:strCache>
                <c:ptCount val="1"/>
                <c:pt idx="0">
                  <c:v>ONE Telecommunications</c:v>
                </c:pt>
              </c:strCache>
            </c:strRef>
          </c:tx>
          <c:spPr>
            <a:solidFill>
              <a:schemeClr val="accent1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19.10.2020</c:v>
                </c:pt>
                <c:pt idx="1">
                  <c:v>20.10.2020</c:v>
                </c:pt>
                <c:pt idx="2">
                  <c:v>21.10.2020</c:v>
                </c:pt>
                <c:pt idx="3">
                  <c:v>22.10.2020</c:v>
                </c:pt>
                <c:pt idx="4">
                  <c:v>23.10.2020</c:v>
                </c:pt>
                <c:pt idx="5">
                  <c:v>24.10.2020</c:v>
                </c:pt>
                <c:pt idx="6">
                  <c:v>25.10.2020</c:v>
                </c:pt>
                <c:pt idx="7">
                  <c:v>26.10.2020</c:v>
                </c:pt>
                <c:pt idx="8">
                  <c:v>27.10.2020</c:v>
                </c:pt>
                <c:pt idx="9">
                  <c:v>28.10.2020</c:v>
                </c:pt>
                <c:pt idx="10">
                  <c:v>29.10.2020</c:v>
                </c:pt>
                <c:pt idx="11">
                  <c:v>30.10.2020</c:v>
                </c:pt>
                <c:pt idx="12">
                  <c:v>31.10.2020</c:v>
                </c:pt>
                <c:pt idx="13">
                  <c:v>01.11.2020</c:v>
                </c:pt>
                <c:pt idx="14">
                  <c:v>02.11.2020</c:v>
                </c:pt>
                <c:pt idx="15">
                  <c:v>03.11.2020</c:v>
                </c:pt>
                <c:pt idx="16">
                  <c:v>04.11.2020</c:v>
                </c:pt>
                <c:pt idx="17">
                  <c:v>05.11.2020</c:v>
                </c:pt>
                <c:pt idx="18">
                  <c:v>06.11.2020</c:v>
                </c:pt>
                <c:pt idx="19">
                  <c:v>07.11.2020</c:v>
                </c:pt>
                <c:pt idx="20">
                  <c:v>08.11.2020</c:v>
                </c:pt>
                <c:pt idx="21">
                  <c:v>09.11.2020</c:v>
                </c:pt>
                <c:pt idx="22">
                  <c:v>10.11.2020</c:v>
                </c:pt>
                <c:pt idx="23">
                  <c:v>11.11.2020</c:v>
                </c:pt>
                <c:pt idx="24">
                  <c:v>12.11.2020</c:v>
                </c:pt>
                <c:pt idx="25">
                  <c:v>13.11.2020</c:v>
                </c:pt>
                <c:pt idx="26">
                  <c:v>14.11.2020</c:v>
                </c:pt>
                <c:pt idx="27">
                  <c:v>15.11.2020</c:v>
                </c:pt>
                <c:pt idx="28">
                  <c:v>16.11.2020</c:v>
                </c:pt>
                <c:pt idx="29">
                  <c:v>17.11.2020</c:v>
                </c:pt>
              </c:strCache>
            </c:strRef>
          </c:cat>
          <c:val>
            <c:numRef>
              <c:f>Sheet1!$B$2:$B$31</c:f>
              <c:numCache>
                <c:formatCode>General</c:formatCode>
                <c:ptCount val="30"/>
                <c:pt idx="0">
                  <c:v>1.1695993012014299E-2</c:v>
                </c:pt>
                <c:pt idx="1">
                  <c:v>1.2436871771410301E-2</c:v>
                </c:pt>
                <c:pt idx="2">
                  <c:v>0</c:v>
                </c:pt>
                <c:pt idx="3">
                  <c:v>1.1699405255550599E-2</c:v>
                </c:pt>
                <c:pt idx="4">
                  <c:v>1.02189521575318E-2</c:v>
                </c:pt>
                <c:pt idx="5">
                  <c:v>1.7180501907628098E-2</c:v>
                </c:pt>
                <c:pt idx="6">
                  <c:v>0</c:v>
                </c:pt>
                <c:pt idx="7">
                  <c:v>1.0516212741502599E-2</c:v>
                </c:pt>
                <c:pt idx="8">
                  <c:v>1.35529052096479E-2</c:v>
                </c:pt>
                <c:pt idx="9">
                  <c:v>1.0516851402814701E-2</c:v>
                </c:pt>
                <c:pt idx="10">
                  <c:v>1.2961618795087899E-2</c:v>
                </c:pt>
                <c:pt idx="11">
                  <c:v>8.8883095027879697E-3</c:v>
                </c:pt>
                <c:pt idx="12">
                  <c:v>0</c:v>
                </c:pt>
                <c:pt idx="13">
                  <c:v>0</c:v>
                </c:pt>
                <c:pt idx="14">
                  <c:v>9.9268230165985398E-3</c:v>
                </c:pt>
                <c:pt idx="15">
                  <c:v>1.1260677270471101E-2</c:v>
                </c:pt>
                <c:pt idx="16">
                  <c:v>2.4596856047640898E-2</c:v>
                </c:pt>
                <c:pt idx="17">
                  <c:v>7.1126917092687297E-3</c:v>
                </c:pt>
                <c:pt idx="18">
                  <c:v>0</c:v>
                </c:pt>
                <c:pt idx="19">
                  <c:v>1.7190737156592799E-2</c:v>
                </c:pt>
                <c:pt idx="20">
                  <c:v>0</c:v>
                </c:pt>
                <c:pt idx="21">
                  <c:v>2.1787041304969699E-2</c:v>
                </c:pt>
                <c:pt idx="22">
                  <c:v>0</c:v>
                </c:pt>
                <c:pt idx="23">
                  <c:v>1.12654176875951E-2</c:v>
                </c:pt>
                <c:pt idx="24">
                  <c:v>0</c:v>
                </c:pt>
                <c:pt idx="25">
                  <c:v>1.64551219902692E-2</c:v>
                </c:pt>
                <c:pt idx="26">
                  <c:v>0</c:v>
                </c:pt>
                <c:pt idx="27">
                  <c:v>0</c:v>
                </c:pt>
                <c:pt idx="28">
                  <c:v>9.04419199781753E-3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708-4CE3-911F-26B574F3CCA9}"/>
            </c:ext>
          </c:extLst>
        </c:ser>
        <c:ser>
          <c:idx val="1"/>
          <c:order val="1"/>
          <c:tx>
            <c:strRef>
              <c:f>Sheet1!$C$1</c:f>
              <c:strCache>
                <c:ptCount val="1"/>
                <c:pt idx="0">
                  <c:v>Vodafone Albania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19.10.2020</c:v>
                </c:pt>
                <c:pt idx="1">
                  <c:v>20.10.2020</c:v>
                </c:pt>
                <c:pt idx="2">
                  <c:v>21.10.2020</c:v>
                </c:pt>
                <c:pt idx="3">
                  <c:v>22.10.2020</c:v>
                </c:pt>
                <c:pt idx="4">
                  <c:v>23.10.2020</c:v>
                </c:pt>
                <c:pt idx="5">
                  <c:v>24.10.2020</c:v>
                </c:pt>
                <c:pt idx="6">
                  <c:v>25.10.2020</c:v>
                </c:pt>
                <c:pt idx="7">
                  <c:v>26.10.2020</c:v>
                </c:pt>
                <c:pt idx="8">
                  <c:v>27.10.2020</c:v>
                </c:pt>
                <c:pt idx="9">
                  <c:v>28.10.2020</c:v>
                </c:pt>
                <c:pt idx="10">
                  <c:v>29.10.2020</c:v>
                </c:pt>
                <c:pt idx="11">
                  <c:v>30.10.2020</c:v>
                </c:pt>
                <c:pt idx="12">
                  <c:v>31.10.2020</c:v>
                </c:pt>
                <c:pt idx="13">
                  <c:v>01.11.2020</c:v>
                </c:pt>
                <c:pt idx="14">
                  <c:v>02.11.2020</c:v>
                </c:pt>
                <c:pt idx="15">
                  <c:v>03.11.2020</c:v>
                </c:pt>
                <c:pt idx="16">
                  <c:v>04.11.2020</c:v>
                </c:pt>
                <c:pt idx="17">
                  <c:v>05.11.2020</c:v>
                </c:pt>
                <c:pt idx="18">
                  <c:v>06.11.2020</c:v>
                </c:pt>
                <c:pt idx="19">
                  <c:v>07.11.2020</c:v>
                </c:pt>
                <c:pt idx="20">
                  <c:v>08.11.2020</c:v>
                </c:pt>
                <c:pt idx="21">
                  <c:v>09.11.2020</c:v>
                </c:pt>
                <c:pt idx="22">
                  <c:v>10.11.2020</c:v>
                </c:pt>
                <c:pt idx="23">
                  <c:v>11.11.2020</c:v>
                </c:pt>
                <c:pt idx="24">
                  <c:v>12.11.2020</c:v>
                </c:pt>
                <c:pt idx="25">
                  <c:v>13.11.2020</c:v>
                </c:pt>
                <c:pt idx="26">
                  <c:v>14.11.2020</c:v>
                </c:pt>
                <c:pt idx="27">
                  <c:v>15.11.2020</c:v>
                </c:pt>
                <c:pt idx="28">
                  <c:v>16.11.2020</c:v>
                </c:pt>
                <c:pt idx="29">
                  <c:v>17.11.2020</c:v>
                </c:pt>
              </c:strCache>
            </c:strRef>
          </c:cat>
          <c:val>
            <c:numRef>
              <c:f>Sheet1!$C$2:$C$31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1.48355094528635E-2</c:v>
                </c:pt>
                <c:pt idx="3">
                  <c:v>1.2486650301809701E-2</c:v>
                </c:pt>
                <c:pt idx="4">
                  <c:v>1.67473674313652E-2</c:v>
                </c:pt>
                <c:pt idx="5">
                  <c:v>0</c:v>
                </c:pt>
                <c:pt idx="6">
                  <c:v>0</c:v>
                </c:pt>
                <c:pt idx="7">
                  <c:v>1.5572960052419199E-2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1.30030604943514E-2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9.1113762880840801E-3</c:v>
                </c:pt>
                <c:pt idx="18">
                  <c:v>1.4182041567343401E-2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1.07290302573351E-2</c:v>
                </c:pt>
                <c:pt idx="23">
                  <c:v>8.81861433113015E-3</c:v>
                </c:pt>
                <c:pt idx="24">
                  <c:v>1.4551269708519001E-2</c:v>
                </c:pt>
                <c:pt idx="25">
                  <c:v>2.0945563582646799E-2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4.85092233673339E-3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708-4CE3-911F-26B574F3CCA9}"/>
            </c:ext>
          </c:extLst>
        </c:ser>
        <c:ser>
          <c:idx val="2"/>
          <c:order val="2"/>
          <c:tx>
            <c:strRef>
              <c:f>Sheet1!$D$1</c:f>
              <c:strCache>
                <c:ptCount val="1"/>
                <c:pt idx="0">
                  <c:v>ALBtelecom Albania</c:v>
                </c:pt>
              </c:strCache>
            </c:strRef>
          </c:tx>
          <c:spPr>
            <a:solidFill>
              <a:schemeClr val="accent3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19.10.2020</c:v>
                </c:pt>
                <c:pt idx="1">
                  <c:v>20.10.2020</c:v>
                </c:pt>
                <c:pt idx="2">
                  <c:v>21.10.2020</c:v>
                </c:pt>
                <c:pt idx="3">
                  <c:v>22.10.2020</c:v>
                </c:pt>
                <c:pt idx="4">
                  <c:v>23.10.2020</c:v>
                </c:pt>
                <c:pt idx="5">
                  <c:v>24.10.2020</c:v>
                </c:pt>
                <c:pt idx="6">
                  <c:v>25.10.2020</c:v>
                </c:pt>
                <c:pt idx="7">
                  <c:v>26.10.2020</c:v>
                </c:pt>
                <c:pt idx="8">
                  <c:v>27.10.2020</c:v>
                </c:pt>
                <c:pt idx="9">
                  <c:v>28.10.2020</c:v>
                </c:pt>
                <c:pt idx="10">
                  <c:v>29.10.2020</c:v>
                </c:pt>
                <c:pt idx="11">
                  <c:v>30.10.2020</c:v>
                </c:pt>
                <c:pt idx="12">
                  <c:v>31.10.2020</c:v>
                </c:pt>
                <c:pt idx="13">
                  <c:v>01.11.2020</c:v>
                </c:pt>
                <c:pt idx="14">
                  <c:v>02.11.2020</c:v>
                </c:pt>
                <c:pt idx="15">
                  <c:v>03.11.2020</c:v>
                </c:pt>
                <c:pt idx="16">
                  <c:v>04.11.2020</c:v>
                </c:pt>
                <c:pt idx="17">
                  <c:v>05.11.2020</c:v>
                </c:pt>
                <c:pt idx="18">
                  <c:v>06.11.2020</c:v>
                </c:pt>
                <c:pt idx="19">
                  <c:v>07.11.2020</c:v>
                </c:pt>
                <c:pt idx="20">
                  <c:v>08.11.2020</c:v>
                </c:pt>
                <c:pt idx="21">
                  <c:v>09.11.2020</c:v>
                </c:pt>
                <c:pt idx="22">
                  <c:v>10.11.2020</c:v>
                </c:pt>
                <c:pt idx="23">
                  <c:v>11.11.2020</c:v>
                </c:pt>
                <c:pt idx="24">
                  <c:v>12.11.2020</c:v>
                </c:pt>
                <c:pt idx="25">
                  <c:v>13.11.2020</c:v>
                </c:pt>
                <c:pt idx="26">
                  <c:v>14.11.2020</c:v>
                </c:pt>
                <c:pt idx="27">
                  <c:v>15.11.2020</c:v>
                </c:pt>
                <c:pt idx="28">
                  <c:v>16.11.2020</c:v>
                </c:pt>
                <c:pt idx="29">
                  <c:v>17.11.2020</c:v>
                </c:pt>
              </c:strCache>
            </c:strRef>
          </c:cat>
          <c:val>
            <c:numRef>
              <c:f>Sheet1!$D$2:$D$31</c:f>
              <c:numCache>
                <c:formatCode>General</c:formatCode>
                <c:ptCount val="30"/>
                <c:pt idx="0">
                  <c:v>3.1650729405445797E-2</c:v>
                </c:pt>
                <c:pt idx="1">
                  <c:v>4.79522778930409E-2</c:v>
                </c:pt>
                <c:pt idx="2">
                  <c:v>3.32479755499503E-2</c:v>
                </c:pt>
                <c:pt idx="3">
                  <c:v>6.7775802759626094E-2</c:v>
                </c:pt>
                <c:pt idx="4">
                  <c:v>0</c:v>
                </c:pt>
                <c:pt idx="5">
                  <c:v>2.9724995844893101E-2</c:v>
                </c:pt>
                <c:pt idx="6">
                  <c:v>4.2824773172516699E-2</c:v>
                </c:pt>
                <c:pt idx="7">
                  <c:v>2.4607242838333598E-2</c:v>
                </c:pt>
                <c:pt idx="8">
                  <c:v>4.9533743664474397E-2</c:v>
                </c:pt>
                <c:pt idx="9">
                  <c:v>2.7802100177038699E-2</c:v>
                </c:pt>
                <c:pt idx="10">
                  <c:v>2.66832838014892E-2</c:v>
                </c:pt>
                <c:pt idx="11">
                  <c:v>3.0677199171715599E-2</c:v>
                </c:pt>
                <c:pt idx="12">
                  <c:v>1.34214890822578E-2</c:v>
                </c:pt>
                <c:pt idx="13">
                  <c:v>4.34626987779312E-2</c:v>
                </c:pt>
                <c:pt idx="14">
                  <c:v>1.37424975551138E-2</c:v>
                </c:pt>
                <c:pt idx="15">
                  <c:v>0</c:v>
                </c:pt>
                <c:pt idx="16">
                  <c:v>2.6205701977252201E-2</c:v>
                </c:pt>
                <c:pt idx="17">
                  <c:v>2.8760701377637601E-2</c:v>
                </c:pt>
                <c:pt idx="18">
                  <c:v>1.9811408175720802E-2</c:v>
                </c:pt>
                <c:pt idx="19">
                  <c:v>1.6614002409030298E-2</c:v>
                </c:pt>
                <c:pt idx="20">
                  <c:v>1.3417930188426099E-2</c:v>
                </c:pt>
                <c:pt idx="21">
                  <c:v>1.9487199146396801E-2</c:v>
                </c:pt>
                <c:pt idx="22">
                  <c:v>0</c:v>
                </c:pt>
                <c:pt idx="23">
                  <c:v>2.0231512390736499E-2</c:v>
                </c:pt>
                <c:pt idx="24">
                  <c:v>1.7249530429449399E-2</c:v>
                </c:pt>
                <c:pt idx="25">
                  <c:v>2.4915272103519799E-2</c:v>
                </c:pt>
                <c:pt idx="26">
                  <c:v>2.1400486142386699E-2</c:v>
                </c:pt>
                <c:pt idx="27">
                  <c:v>2.42744029614772E-2</c:v>
                </c:pt>
                <c:pt idx="28">
                  <c:v>2.3634470555921099E-2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708-4CE3-911F-26B574F3CCA9}"/>
            </c:ext>
          </c:extLst>
        </c:ser>
        <c:ser>
          <c:idx val="3"/>
          <c:order val="3"/>
          <c:tx>
            <c:strRef>
              <c:f>Sheet1!$E$1</c:f>
              <c:strCache>
                <c:ptCount val="1"/>
                <c:pt idx="0">
                  <c:v>Telekom Electronic Beats</c:v>
                </c:pt>
              </c:strCache>
            </c:strRef>
          </c:tx>
          <c:spPr>
            <a:solidFill>
              <a:schemeClr val="accent4"/>
            </a:solidFill>
            <a:ln>
              <a:noFill/>
            </a:ln>
            <a:effectLst/>
          </c:spPr>
          <c:invertIfNegative val="0"/>
          <c:cat>
            <c:strRef>
              <c:f>Sheet1!$A$2:$A$31</c:f>
              <c:strCache>
                <c:ptCount val="30"/>
                <c:pt idx="0">
                  <c:v>19.10.2020</c:v>
                </c:pt>
                <c:pt idx="1">
                  <c:v>20.10.2020</c:v>
                </c:pt>
                <c:pt idx="2">
                  <c:v>21.10.2020</c:v>
                </c:pt>
                <c:pt idx="3">
                  <c:v>22.10.2020</c:v>
                </c:pt>
                <c:pt idx="4">
                  <c:v>23.10.2020</c:v>
                </c:pt>
                <c:pt idx="5">
                  <c:v>24.10.2020</c:v>
                </c:pt>
                <c:pt idx="6">
                  <c:v>25.10.2020</c:v>
                </c:pt>
                <c:pt idx="7">
                  <c:v>26.10.2020</c:v>
                </c:pt>
                <c:pt idx="8">
                  <c:v>27.10.2020</c:v>
                </c:pt>
                <c:pt idx="9">
                  <c:v>28.10.2020</c:v>
                </c:pt>
                <c:pt idx="10">
                  <c:v>29.10.2020</c:v>
                </c:pt>
                <c:pt idx="11">
                  <c:v>30.10.2020</c:v>
                </c:pt>
                <c:pt idx="12">
                  <c:v>31.10.2020</c:v>
                </c:pt>
                <c:pt idx="13">
                  <c:v>01.11.2020</c:v>
                </c:pt>
                <c:pt idx="14">
                  <c:v>02.11.2020</c:v>
                </c:pt>
                <c:pt idx="15">
                  <c:v>03.11.2020</c:v>
                </c:pt>
                <c:pt idx="16">
                  <c:v>04.11.2020</c:v>
                </c:pt>
                <c:pt idx="17">
                  <c:v>05.11.2020</c:v>
                </c:pt>
                <c:pt idx="18">
                  <c:v>06.11.2020</c:v>
                </c:pt>
                <c:pt idx="19">
                  <c:v>07.11.2020</c:v>
                </c:pt>
                <c:pt idx="20">
                  <c:v>08.11.2020</c:v>
                </c:pt>
                <c:pt idx="21">
                  <c:v>09.11.2020</c:v>
                </c:pt>
                <c:pt idx="22">
                  <c:v>10.11.2020</c:v>
                </c:pt>
                <c:pt idx="23">
                  <c:v>11.11.2020</c:v>
                </c:pt>
                <c:pt idx="24">
                  <c:v>12.11.2020</c:v>
                </c:pt>
                <c:pt idx="25">
                  <c:v>13.11.2020</c:v>
                </c:pt>
                <c:pt idx="26">
                  <c:v>14.11.2020</c:v>
                </c:pt>
                <c:pt idx="27">
                  <c:v>15.11.2020</c:v>
                </c:pt>
                <c:pt idx="28">
                  <c:v>16.11.2020</c:v>
                </c:pt>
                <c:pt idx="29">
                  <c:v>17.11.2020</c:v>
                </c:pt>
              </c:strCache>
            </c:strRef>
          </c:cat>
          <c:val>
            <c:numRef>
              <c:f>Sheet1!$E$2:$E$31</c:f>
              <c:numCache>
                <c:formatCode>General</c:formatCode>
                <c:ptCount val="30"/>
                <c:pt idx="0">
                  <c:v>0</c:v>
                </c:pt>
                <c:pt idx="1">
                  <c:v>0</c:v>
                </c:pt>
                <c:pt idx="2">
                  <c:v>0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</c:v>
                </c:pt>
                <c:pt idx="7">
                  <c:v>0</c:v>
                </c:pt>
                <c:pt idx="8">
                  <c:v>0</c:v>
                </c:pt>
                <c:pt idx="9">
                  <c:v>0</c:v>
                </c:pt>
                <c:pt idx="10">
                  <c:v>0</c:v>
                </c:pt>
                <c:pt idx="11">
                  <c:v>0</c:v>
                </c:pt>
                <c:pt idx="12">
                  <c:v>0</c:v>
                </c:pt>
                <c:pt idx="13">
                  <c:v>0</c:v>
                </c:pt>
                <c:pt idx="14">
                  <c:v>0</c:v>
                </c:pt>
                <c:pt idx="15">
                  <c:v>0</c:v>
                </c:pt>
                <c:pt idx="16">
                  <c:v>0</c:v>
                </c:pt>
                <c:pt idx="17">
                  <c:v>0</c:v>
                </c:pt>
                <c:pt idx="18">
                  <c:v>0</c:v>
                </c:pt>
                <c:pt idx="19">
                  <c:v>0</c:v>
                </c:pt>
                <c:pt idx="20">
                  <c:v>0</c:v>
                </c:pt>
                <c:pt idx="21">
                  <c:v>0</c:v>
                </c:pt>
                <c:pt idx="22">
                  <c:v>0</c:v>
                </c:pt>
                <c:pt idx="23">
                  <c:v>0</c:v>
                </c:pt>
                <c:pt idx="24">
                  <c:v>0</c:v>
                </c:pt>
                <c:pt idx="25">
                  <c:v>0</c:v>
                </c:pt>
                <c:pt idx="26">
                  <c:v>0</c:v>
                </c:pt>
                <c:pt idx="27">
                  <c:v>0</c:v>
                </c:pt>
                <c:pt idx="28">
                  <c:v>0</c:v>
                </c:pt>
                <c:pt idx="29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708-4CE3-911F-26B574F3CC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267744392"/>
        <c:axId val="267742752"/>
      </c:barChart>
      <c:catAx>
        <c:axId val="26774439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742752"/>
        <c:crosses val="autoZero"/>
        <c:auto val="1"/>
        <c:lblAlgn val="ctr"/>
        <c:lblOffset val="100"/>
        <c:noMultiLvlLbl val="0"/>
      </c:catAx>
      <c:valAx>
        <c:axId val="267742752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97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26774439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en-US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11/18/2020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614BD0F-96F8-4538-9936-52FB378399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Facebook Interaction Rate | All Pages</a:t>
            </a:r>
          </a:p>
        </p:txBody>
      </p:sp>
      <p:graphicFrame>
        <p:nvGraphicFramePr>
          <p:cNvPr id="6" name="Chart Placeholder 5">
            <a:extLst>
              <a:ext uri="{FF2B5EF4-FFF2-40B4-BE49-F238E27FC236}">
                <a16:creationId xmlns:a16="http://schemas.microsoft.com/office/drawing/2014/main" id="{0B7C767B-FB57-44A4-B864-9DC33B2EC8C4}"/>
              </a:ext>
            </a:extLst>
          </p:cNvPr>
          <p:cNvGraphicFramePr>
            <a:graphicFrameLocks noGrp="1"/>
          </p:cNvGraphicFramePr>
          <p:nvPr>
            <p:ph type="chart" sz="quarter" idx="13"/>
            <p:extLst>
              <p:ext uri="{D42A27DB-BD31-4B8C-83A1-F6EECF244321}">
                <p14:modId xmlns:p14="http://schemas.microsoft.com/office/powerpoint/2010/main" val="1241775898"/>
              </p:ext>
            </p:extLst>
          </p:nvPr>
        </p:nvGraphicFramePr>
        <p:xfrm>
          <a:off x="457200" y="1731963"/>
          <a:ext cx="8229600" cy="44386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2077B7B-C38B-4491-BA50-10306F2B6E39}"/>
              </a:ext>
            </a:extLst>
          </p:cNvPr>
          <p:cNvSpPr>
            <a:spLocks noGrp="1"/>
          </p:cNvSpPr>
          <p:nvPr>
            <p:ph type="body" sz="quarter" idx="14"/>
          </p:nvPr>
        </p:nvSpPr>
        <p:spPr/>
        <p:txBody>
          <a:bodyPr/>
          <a:lstStyle/>
          <a:p>
            <a:r>
              <a:rPr lang="en-US"/>
              <a:t>19.10.2020 - 17.11.2020</a:t>
            </a: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4009D92-AD0F-45F8-8EB4-954DCBB600D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/>
              <a:t>Source: quintly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67483416"/>
      </p:ext>
    </p:extLst>
  </p:cSld>
  <p:clrMapOvr>
    <a:masterClrMapping/>
  </p:clrMapOvr>
</p:sld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12</Words>
  <Application>Microsoft Office PowerPoint</Application>
  <PresentationFormat>On-screen Show (4:3)</PresentationFormat>
  <Paragraphs>3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4" baseType="lpstr">
      <vt:lpstr>Arial</vt:lpstr>
      <vt:lpstr>Calibri</vt:lpstr>
      <vt:lpstr>quintly_template</vt:lpstr>
      <vt:lpstr>Facebook Interaction Rate | All Pages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Facebook Interaction Rate | All Pages</dc:title>
  <dc:creator>Frederik Peiniger</dc:creator>
  <cp:lastModifiedBy>Frederik Peiniger</cp:lastModifiedBy>
  <cp:revision>1</cp:revision>
  <dcterms:created xsi:type="dcterms:W3CDTF">2020-11-18T08:44:44Z</dcterms:created>
  <dcterms:modified xsi:type="dcterms:W3CDTF">2020-11-18T08:44:49Z</dcterms:modified>
</cp:coreProperties>
</file>