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ONE Telecommunications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1866</c:v>
                </c:pt>
                <c:pt idx="1">
                  <c:v>1231</c:v>
                </c:pt>
                <c:pt idx="2">
                  <c:v>2151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FB-49DD-9720-C6124C7BB9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ONE Telecommunications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8</c:v>
                </c:pt>
                <c:pt idx="2">
                  <c:v>16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FB-49DD-9720-C6124C7BB9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ONE Telecommunications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10</c:v>
                </c:pt>
                <c:pt idx="2">
                  <c:v>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FB-49DD-9720-C6124C7BB9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ONE Telecommunications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FB-49DD-9720-C6124C7BB92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ONE Telecommunications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FB-49DD-9720-C6124C7BB92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ONE Telecommunications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5</c:v>
                </c:pt>
                <c:pt idx="1">
                  <c:v>4</c:v>
                </c:pt>
                <c:pt idx="2">
                  <c:v>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FB-49DD-9720-C6124C7BB92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ONE Telecommunications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362</c:v>
                </c:pt>
                <c:pt idx="1">
                  <c:v>113</c:v>
                </c:pt>
                <c:pt idx="2">
                  <c:v>467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FFB-49DD-9720-C6124C7BB92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ONE Telecommunications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126</c:v>
                </c:pt>
                <c:pt idx="1">
                  <c:v>18</c:v>
                </c:pt>
                <c:pt idx="2">
                  <c:v>63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FFB-49DD-9720-C6124C7BB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4861720"/>
        <c:axId val="314857456"/>
      </c:barChart>
      <c:catAx>
        <c:axId val="31486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857456"/>
        <c:crosses val="autoZero"/>
        <c:auto val="1"/>
        <c:lblAlgn val="ctr"/>
        <c:lblOffset val="100"/>
        <c:noMultiLvlLbl val="0"/>
      </c:catAx>
      <c:valAx>
        <c:axId val="31485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86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092E-2F7A-4B46-8808-38AC11744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B3BABD-F2A7-48EC-940A-1D10495FCB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0514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E8EBE-4C44-4628-9D7C-275FA9D05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19.10.2020 - 17.11.2020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26887-922A-49E4-BD7A-2225C0CFB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3382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2020-11-18T08:31:16Z</dcterms:created>
  <dcterms:modified xsi:type="dcterms:W3CDTF">2020-11-18T08:31:23Z</dcterms:modified>
</cp:coreProperties>
</file>