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albtelecom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01.02.2020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1.0607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19-4E25-9F1F-9003E3FC40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telekom.al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01.02.2020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0.55000000000000004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19-4E25-9F1F-9003E3FC40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vodafonealbania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01.02.2020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1.0219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19-4E25-9F1F-9003E3FC40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electronicbeats.al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01.02.2020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0.75219999999999998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19-4E25-9F1F-9003E3FC4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697936"/>
        <c:axId val="50261288"/>
      </c:lineChart>
      <c:catAx>
        <c:axId val="25669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61288"/>
        <c:crosses val="autoZero"/>
        <c:auto val="1"/>
        <c:lblAlgn val="ctr"/>
        <c:lblOffset val="100"/>
        <c:noMultiLvlLbl val="0"/>
      </c:catAx>
      <c:valAx>
        <c:axId val="5026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9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B2068-17B2-4CF5-8008-34A781D2F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52F476-3781-447E-928D-1846474EA5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6548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4C05FE-52AE-46E7-837B-5EE1A9FF9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01.02.2020 - 29.02.2020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FC249-92F7-437C-93E1-DCA3AC83A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6185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Pages</dc:title>
  <dc:creator>Frederik Peiniger</dc:creator>
  <cp:lastModifiedBy>Frederik Peiniger</cp:lastModifiedBy>
  <cp:revision>1</cp:revision>
  <dcterms:created xsi:type="dcterms:W3CDTF">2020-03-11T10:28:29Z</dcterms:created>
  <dcterms:modified xsi:type="dcterms:W3CDTF">2020-03-11T10:28:35Z</dcterms:modified>
</cp:coreProperties>
</file>