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Telekom Albania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01.02.2020</c:v>
                </c:pt>
                <c:pt idx="1">
                  <c:v>02.02.2020</c:v>
                </c:pt>
                <c:pt idx="2">
                  <c:v>03.02.2020</c:v>
                </c:pt>
                <c:pt idx="3">
                  <c:v>04.02.2020</c:v>
                </c:pt>
                <c:pt idx="4">
                  <c:v>05.02.2020</c:v>
                </c:pt>
                <c:pt idx="5">
                  <c:v>06.02.2020</c:v>
                </c:pt>
                <c:pt idx="6">
                  <c:v>07.02.2020</c:v>
                </c:pt>
                <c:pt idx="7">
                  <c:v>08.02.2020</c:v>
                </c:pt>
                <c:pt idx="8">
                  <c:v>09.02.2020</c:v>
                </c:pt>
                <c:pt idx="9">
                  <c:v>10.02.2020</c:v>
                </c:pt>
                <c:pt idx="10">
                  <c:v>11.02.2020</c:v>
                </c:pt>
                <c:pt idx="11">
                  <c:v>12.02.2020</c:v>
                </c:pt>
                <c:pt idx="12">
                  <c:v>13.02.2020</c:v>
                </c:pt>
                <c:pt idx="13">
                  <c:v>14.02.2020</c:v>
                </c:pt>
                <c:pt idx="14">
                  <c:v>15.02.2020</c:v>
                </c:pt>
                <c:pt idx="15">
                  <c:v>16.02.2020</c:v>
                </c:pt>
                <c:pt idx="16">
                  <c:v>17.02.2020</c:v>
                </c:pt>
                <c:pt idx="17">
                  <c:v>18.02.2020</c:v>
                </c:pt>
                <c:pt idx="18">
                  <c:v>19.02.2020</c:v>
                </c:pt>
                <c:pt idx="19">
                  <c:v>20.02.2020</c:v>
                </c:pt>
                <c:pt idx="20">
                  <c:v>21.02.2020</c:v>
                </c:pt>
                <c:pt idx="21">
                  <c:v>22.02.2020</c:v>
                </c:pt>
                <c:pt idx="22">
                  <c:v>23.02.2020</c:v>
                </c:pt>
                <c:pt idx="23">
                  <c:v>24.02.2020</c:v>
                </c:pt>
                <c:pt idx="24">
                  <c:v>25.02.2020</c:v>
                </c:pt>
                <c:pt idx="25">
                  <c:v>26.02.2020</c:v>
                </c:pt>
                <c:pt idx="26">
                  <c:v>27.02.2020</c:v>
                </c:pt>
                <c:pt idx="27">
                  <c:v>28.02.2020</c:v>
                </c:pt>
                <c:pt idx="28">
                  <c:v>29.02.2020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684190</c:v>
                </c:pt>
                <c:pt idx="1">
                  <c:v>684213</c:v>
                </c:pt>
                <c:pt idx="2">
                  <c:v>684254</c:v>
                </c:pt>
                <c:pt idx="3">
                  <c:v>684276</c:v>
                </c:pt>
                <c:pt idx="4">
                  <c:v>684311</c:v>
                </c:pt>
                <c:pt idx="5">
                  <c:v>684298</c:v>
                </c:pt>
                <c:pt idx="6">
                  <c:v>684322</c:v>
                </c:pt>
                <c:pt idx="7">
                  <c:v>684351</c:v>
                </c:pt>
                <c:pt idx="8">
                  <c:v>684389</c:v>
                </c:pt>
                <c:pt idx="9">
                  <c:v>684421</c:v>
                </c:pt>
                <c:pt idx="10">
                  <c:v>684436</c:v>
                </c:pt>
                <c:pt idx="11">
                  <c:v>684433</c:v>
                </c:pt>
                <c:pt idx="12">
                  <c:v>684487</c:v>
                </c:pt>
                <c:pt idx="13">
                  <c:v>684505</c:v>
                </c:pt>
                <c:pt idx="14">
                  <c:v>684545</c:v>
                </c:pt>
                <c:pt idx="15">
                  <c:v>684568</c:v>
                </c:pt>
                <c:pt idx="16">
                  <c:v>684592</c:v>
                </c:pt>
                <c:pt idx="17">
                  <c:v>684602</c:v>
                </c:pt>
                <c:pt idx="18">
                  <c:v>684586</c:v>
                </c:pt>
                <c:pt idx="19">
                  <c:v>684630</c:v>
                </c:pt>
                <c:pt idx="20">
                  <c:v>684676</c:v>
                </c:pt>
                <c:pt idx="21">
                  <c:v>684696</c:v>
                </c:pt>
                <c:pt idx="22">
                  <c:v>684709</c:v>
                </c:pt>
                <c:pt idx="23">
                  <c:v>684335</c:v>
                </c:pt>
                <c:pt idx="24">
                  <c:v>682483</c:v>
                </c:pt>
                <c:pt idx="25">
                  <c:v>682495</c:v>
                </c:pt>
                <c:pt idx="26">
                  <c:v>682509</c:v>
                </c:pt>
                <c:pt idx="27">
                  <c:v>682492</c:v>
                </c:pt>
                <c:pt idx="28">
                  <c:v>682493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37-4D16-A2DB-04375763B4A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Vodafone Albania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01.02.2020</c:v>
                </c:pt>
                <c:pt idx="1">
                  <c:v>02.02.2020</c:v>
                </c:pt>
                <c:pt idx="2">
                  <c:v>03.02.2020</c:v>
                </c:pt>
                <c:pt idx="3">
                  <c:v>04.02.2020</c:v>
                </c:pt>
                <c:pt idx="4">
                  <c:v>05.02.2020</c:v>
                </c:pt>
                <c:pt idx="5">
                  <c:v>06.02.2020</c:v>
                </c:pt>
                <c:pt idx="6">
                  <c:v>07.02.2020</c:v>
                </c:pt>
                <c:pt idx="7">
                  <c:v>08.02.2020</c:v>
                </c:pt>
                <c:pt idx="8">
                  <c:v>09.02.2020</c:v>
                </c:pt>
                <c:pt idx="9">
                  <c:v>10.02.2020</c:v>
                </c:pt>
                <c:pt idx="10">
                  <c:v>11.02.2020</c:v>
                </c:pt>
                <c:pt idx="11">
                  <c:v>12.02.2020</c:v>
                </c:pt>
                <c:pt idx="12">
                  <c:v>13.02.2020</c:v>
                </c:pt>
                <c:pt idx="13">
                  <c:v>14.02.2020</c:v>
                </c:pt>
                <c:pt idx="14">
                  <c:v>15.02.2020</c:v>
                </c:pt>
                <c:pt idx="15">
                  <c:v>16.02.2020</c:v>
                </c:pt>
                <c:pt idx="16">
                  <c:v>17.02.2020</c:v>
                </c:pt>
                <c:pt idx="17">
                  <c:v>18.02.2020</c:v>
                </c:pt>
                <c:pt idx="18">
                  <c:v>19.02.2020</c:v>
                </c:pt>
                <c:pt idx="19">
                  <c:v>20.02.2020</c:v>
                </c:pt>
                <c:pt idx="20">
                  <c:v>21.02.2020</c:v>
                </c:pt>
                <c:pt idx="21">
                  <c:v>22.02.2020</c:v>
                </c:pt>
                <c:pt idx="22">
                  <c:v>23.02.2020</c:v>
                </c:pt>
                <c:pt idx="23">
                  <c:v>24.02.2020</c:v>
                </c:pt>
                <c:pt idx="24">
                  <c:v>25.02.2020</c:v>
                </c:pt>
                <c:pt idx="25">
                  <c:v>26.02.2020</c:v>
                </c:pt>
                <c:pt idx="26">
                  <c:v>27.02.2020</c:v>
                </c:pt>
                <c:pt idx="27">
                  <c:v>28.02.2020</c:v>
                </c:pt>
                <c:pt idx="28">
                  <c:v>29.02.2020</c:v>
                </c:pt>
              </c:strCache>
            </c:strRef>
          </c:cat>
          <c:val>
            <c:numRef>
              <c:f>Sheet1!$C$2:$C$30</c:f>
              <c:numCache>
                <c:formatCode>General</c:formatCode>
                <c:ptCount val="29"/>
                <c:pt idx="0">
                  <c:v>686893</c:v>
                </c:pt>
                <c:pt idx="1">
                  <c:v>686860</c:v>
                </c:pt>
                <c:pt idx="2">
                  <c:v>686882</c:v>
                </c:pt>
                <c:pt idx="3">
                  <c:v>686862</c:v>
                </c:pt>
                <c:pt idx="4">
                  <c:v>686854</c:v>
                </c:pt>
                <c:pt idx="5">
                  <c:v>686847</c:v>
                </c:pt>
                <c:pt idx="6">
                  <c:v>686844</c:v>
                </c:pt>
                <c:pt idx="7">
                  <c:v>686824</c:v>
                </c:pt>
                <c:pt idx="8">
                  <c:v>686828</c:v>
                </c:pt>
                <c:pt idx="9">
                  <c:v>686816</c:v>
                </c:pt>
                <c:pt idx="10">
                  <c:v>686801</c:v>
                </c:pt>
                <c:pt idx="11">
                  <c:v>686815</c:v>
                </c:pt>
                <c:pt idx="12">
                  <c:v>686851</c:v>
                </c:pt>
                <c:pt idx="13">
                  <c:v>686842</c:v>
                </c:pt>
                <c:pt idx="14">
                  <c:v>686830</c:v>
                </c:pt>
                <c:pt idx="15">
                  <c:v>686800</c:v>
                </c:pt>
                <c:pt idx="16">
                  <c:v>686755</c:v>
                </c:pt>
                <c:pt idx="17">
                  <c:v>686729</c:v>
                </c:pt>
                <c:pt idx="18">
                  <c:v>686724</c:v>
                </c:pt>
                <c:pt idx="19">
                  <c:v>686717</c:v>
                </c:pt>
                <c:pt idx="20">
                  <c:v>686728</c:v>
                </c:pt>
                <c:pt idx="21">
                  <c:v>686722</c:v>
                </c:pt>
                <c:pt idx="22">
                  <c:v>686697</c:v>
                </c:pt>
                <c:pt idx="23">
                  <c:v>686287</c:v>
                </c:pt>
                <c:pt idx="24">
                  <c:v>684541</c:v>
                </c:pt>
                <c:pt idx="25">
                  <c:v>684527</c:v>
                </c:pt>
                <c:pt idx="26">
                  <c:v>684517</c:v>
                </c:pt>
                <c:pt idx="27">
                  <c:v>684531</c:v>
                </c:pt>
                <c:pt idx="28">
                  <c:v>684531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C37-4D16-A2DB-04375763B4A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ALBtelecom Albania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01.02.2020</c:v>
                </c:pt>
                <c:pt idx="1">
                  <c:v>02.02.2020</c:v>
                </c:pt>
                <c:pt idx="2">
                  <c:v>03.02.2020</c:v>
                </c:pt>
                <c:pt idx="3">
                  <c:v>04.02.2020</c:v>
                </c:pt>
                <c:pt idx="4">
                  <c:v>05.02.2020</c:v>
                </c:pt>
                <c:pt idx="5">
                  <c:v>06.02.2020</c:v>
                </c:pt>
                <c:pt idx="6">
                  <c:v>07.02.2020</c:v>
                </c:pt>
                <c:pt idx="7">
                  <c:v>08.02.2020</c:v>
                </c:pt>
                <c:pt idx="8">
                  <c:v>09.02.2020</c:v>
                </c:pt>
                <c:pt idx="9">
                  <c:v>10.02.2020</c:v>
                </c:pt>
                <c:pt idx="10">
                  <c:v>11.02.2020</c:v>
                </c:pt>
                <c:pt idx="11">
                  <c:v>12.02.2020</c:v>
                </c:pt>
                <c:pt idx="12">
                  <c:v>13.02.2020</c:v>
                </c:pt>
                <c:pt idx="13">
                  <c:v>14.02.2020</c:v>
                </c:pt>
                <c:pt idx="14">
                  <c:v>15.02.2020</c:v>
                </c:pt>
                <c:pt idx="15">
                  <c:v>16.02.2020</c:v>
                </c:pt>
                <c:pt idx="16">
                  <c:v>17.02.2020</c:v>
                </c:pt>
                <c:pt idx="17">
                  <c:v>18.02.2020</c:v>
                </c:pt>
                <c:pt idx="18">
                  <c:v>19.02.2020</c:v>
                </c:pt>
                <c:pt idx="19">
                  <c:v>20.02.2020</c:v>
                </c:pt>
                <c:pt idx="20">
                  <c:v>21.02.2020</c:v>
                </c:pt>
                <c:pt idx="21">
                  <c:v>22.02.2020</c:v>
                </c:pt>
                <c:pt idx="22">
                  <c:v>23.02.2020</c:v>
                </c:pt>
                <c:pt idx="23">
                  <c:v>24.02.2020</c:v>
                </c:pt>
                <c:pt idx="24">
                  <c:v>25.02.2020</c:v>
                </c:pt>
                <c:pt idx="25">
                  <c:v>26.02.2020</c:v>
                </c:pt>
                <c:pt idx="26">
                  <c:v>27.02.2020</c:v>
                </c:pt>
                <c:pt idx="27">
                  <c:v>28.02.2020</c:v>
                </c:pt>
                <c:pt idx="28">
                  <c:v>29.02.2020</c:v>
                </c:pt>
              </c:strCache>
            </c:strRef>
          </c:cat>
          <c:val>
            <c:numRef>
              <c:f>Sheet1!$D$2:$D$30</c:f>
              <c:numCache>
                <c:formatCode>General</c:formatCode>
                <c:ptCount val="29"/>
                <c:pt idx="0">
                  <c:v>310496</c:v>
                </c:pt>
                <c:pt idx="1">
                  <c:v>310473</c:v>
                </c:pt>
                <c:pt idx="2">
                  <c:v>310450</c:v>
                </c:pt>
                <c:pt idx="3">
                  <c:v>310424</c:v>
                </c:pt>
                <c:pt idx="4">
                  <c:v>310401</c:v>
                </c:pt>
                <c:pt idx="5">
                  <c:v>310358</c:v>
                </c:pt>
                <c:pt idx="6">
                  <c:v>310330</c:v>
                </c:pt>
                <c:pt idx="7">
                  <c:v>310298</c:v>
                </c:pt>
                <c:pt idx="8">
                  <c:v>310282</c:v>
                </c:pt>
                <c:pt idx="9">
                  <c:v>310264</c:v>
                </c:pt>
                <c:pt idx="10">
                  <c:v>310306</c:v>
                </c:pt>
                <c:pt idx="11">
                  <c:v>310338</c:v>
                </c:pt>
                <c:pt idx="12">
                  <c:v>310389</c:v>
                </c:pt>
                <c:pt idx="13">
                  <c:v>310454</c:v>
                </c:pt>
                <c:pt idx="14">
                  <c:v>310499</c:v>
                </c:pt>
                <c:pt idx="15">
                  <c:v>310543</c:v>
                </c:pt>
                <c:pt idx="16">
                  <c:v>310535</c:v>
                </c:pt>
                <c:pt idx="17">
                  <c:v>310554</c:v>
                </c:pt>
                <c:pt idx="18">
                  <c:v>310551</c:v>
                </c:pt>
                <c:pt idx="19">
                  <c:v>310563</c:v>
                </c:pt>
                <c:pt idx="20">
                  <c:v>310586</c:v>
                </c:pt>
                <c:pt idx="21">
                  <c:v>310589</c:v>
                </c:pt>
                <c:pt idx="22">
                  <c:v>310581</c:v>
                </c:pt>
                <c:pt idx="23">
                  <c:v>310402</c:v>
                </c:pt>
                <c:pt idx="24">
                  <c:v>309592</c:v>
                </c:pt>
                <c:pt idx="25">
                  <c:v>309580</c:v>
                </c:pt>
                <c:pt idx="26">
                  <c:v>309576</c:v>
                </c:pt>
                <c:pt idx="27">
                  <c:v>309559</c:v>
                </c:pt>
                <c:pt idx="28">
                  <c:v>309534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C37-4D16-A2DB-04375763B4A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Telekom Electronic Beats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01.02.2020</c:v>
                </c:pt>
                <c:pt idx="1">
                  <c:v>02.02.2020</c:v>
                </c:pt>
                <c:pt idx="2">
                  <c:v>03.02.2020</c:v>
                </c:pt>
                <c:pt idx="3">
                  <c:v>04.02.2020</c:v>
                </c:pt>
                <c:pt idx="4">
                  <c:v>05.02.2020</c:v>
                </c:pt>
                <c:pt idx="5">
                  <c:v>06.02.2020</c:v>
                </c:pt>
                <c:pt idx="6">
                  <c:v>07.02.2020</c:v>
                </c:pt>
                <c:pt idx="7">
                  <c:v>08.02.2020</c:v>
                </c:pt>
                <c:pt idx="8">
                  <c:v>09.02.2020</c:v>
                </c:pt>
                <c:pt idx="9">
                  <c:v>10.02.2020</c:v>
                </c:pt>
                <c:pt idx="10">
                  <c:v>11.02.2020</c:v>
                </c:pt>
                <c:pt idx="11">
                  <c:v>12.02.2020</c:v>
                </c:pt>
                <c:pt idx="12">
                  <c:v>13.02.2020</c:v>
                </c:pt>
                <c:pt idx="13">
                  <c:v>14.02.2020</c:v>
                </c:pt>
                <c:pt idx="14">
                  <c:v>15.02.2020</c:v>
                </c:pt>
                <c:pt idx="15">
                  <c:v>16.02.2020</c:v>
                </c:pt>
                <c:pt idx="16">
                  <c:v>17.02.2020</c:v>
                </c:pt>
                <c:pt idx="17">
                  <c:v>18.02.2020</c:v>
                </c:pt>
                <c:pt idx="18">
                  <c:v>19.02.2020</c:v>
                </c:pt>
                <c:pt idx="19">
                  <c:v>20.02.2020</c:v>
                </c:pt>
                <c:pt idx="20">
                  <c:v>21.02.2020</c:v>
                </c:pt>
                <c:pt idx="21">
                  <c:v>22.02.2020</c:v>
                </c:pt>
                <c:pt idx="22">
                  <c:v>23.02.2020</c:v>
                </c:pt>
                <c:pt idx="23">
                  <c:v>24.02.2020</c:v>
                </c:pt>
                <c:pt idx="24">
                  <c:v>25.02.2020</c:v>
                </c:pt>
                <c:pt idx="25">
                  <c:v>26.02.2020</c:v>
                </c:pt>
                <c:pt idx="26">
                  <c:v>27.02.2020</c:v>
                </c:pt>
                <c:pt idx="27">
                  <c:v>28.02.2020</c:v>
                </c:pt>
                <c:pt idx="28">
                  <c:v>29.02.2020</c:v>
                </c:pt>
              </c:strCache>
            </c:strRef>
          </c:cat>
          <c:val>
            <c:numRef>
              <c:f>Sheet1!$E$2:$E$30</c:f>
              <c:numCache>
                <c:formatCode>General</c:formatCode>
                <c:ptCount val="29"/>
                <c:pt idx="0">
                  <c:v>514966</c:v>
                </c:pt>
                <c:pt idx="1">
                  <c:v>515065</c:v>
                </c:pt>
                <c:pt idx="2">
                  <c:v>515151</c:v>
                </c:pt>
                <c:pt idx="3">
                  <c:v>515215</c:v>
                </c:pt>
                <c:pt idx="4">
                  <c:v>515319</c:v>
                </c:pt>
                <c:pt idx="5">
                  <c:v>515327</c:v>
                </c:pt>
                <c:pt idx="6">
                  <c:v>514577</c:v>
                </c:pt>
                <c:pt idx="7">
                  <c:v>514519</c:v>
                </c:pt>
                <c:pt idx="8">
                  <c:v>514503</c:v>
                </c:pt>
                <c:pt idx="9">
                  <c:v>514488</c:v>
                </c:pt>
                <c:pt idx="10">
                  <c:v>514405</c:v>
                </c:pt>
                <c:pt idx="11">
                  <c:v>514435</c:v>
                </c:pt>
                <c:pt idx="12">
                  <c:v>514332</c:v>
                </c:pt>
                <c:pt idx="13">
                  <c:v>514377</c:v>
                </c:pt>
                <c:pt idx="14">
                  <c:v>514341</c:v>
                </c:pt>
                <c:pt idx="15">
                  <c:v>514324</c:v>
                </c:pt>
                <c:pt idx="16">
                  <c:v>514348</c:v>
                </c:pt>
                <c:pt idx="17">
                  <c:v>514161</c:v>
                </c:pt>
                <c:pt idx="18">
                  <c:v>514204</c:v>
                </c:pt>
                <c:pt idx="19">
                  <c:v>514222</c:v>
                </c:pt>
                <c:pt idx="20">
                  <c:v>514319</c:v>
                </c:pt>
                <c:pt idx="21">
                  <c:v>514146</c:v>
                </c:pt>
                <c:pt idx="22">
                  <c:v>514103</c:v>
                </c:pt>
                <c:pt idx="23">
                  <c:v>514116</c:v>
                </c:pt>
                <c:pt idx="24">
                  <c:v>514080</c:v>
                </c:pt>
                <c:pt idx="25">
                  <c:v>514175</c:v>
                </c:pt>
                <c:pt idx="26">
                  <c:v>514251</c:v>
                </c:pt>
                <c:pt idx="27">
                  <c:v>514371</c:v>
                </c:pt>
                <c:pt idx="28">
                  <c:v>513765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C37-4D16-A2DB-04375763B4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591336"/>
        <c:axId val="39340088"/>
      </c:lineChart>
      <c:catAx>
        <c:axId val="244591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40088"/>
        <c:crosses val="autoZero"/>
        <c:auto val="1"/>
        <c:lblAlgn val="ctr"/>
        <c:lblOffset val="100"/>
        <c:noMultiLvlLbl val="0"/>
      </c:catAx>
      <c:valAx>
        <c:axId val="39340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591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B37AB-18A2-46C3-9617-953A8F1FE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9BAE11-5072-4DF9-B691-0BB39C6AA4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426603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9DD024-F4DD-47F6-A7F6-FA5FEC9BB7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01.02.2020 - 29.02.2020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AE3C5F-B2E5-4AFC-8D44-E03D6AEA9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61803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All Pages</dc:title>
  <dc:creator>Frederik Peiniger</dc:creator>
  <cp:lastModifiedBy>Frederik Peiniger</cp:lastModifiedBy>
  <cp:revision>1</cp:revision>
  <dcterms:created xsi:type="dcterms:W3CDTF">2020-03-11T09:07:30Z</dcterms:created>
  <dcterms:modified xsi:type="dcterms:W3CDTF">2020-03-11T09:07:36Z</dcterms:modified>
</cp:coreProperties>
</file>