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8728</c:v>
                </c:pt>
                <c:pt idx="1">
                  <c:v>3524</c:v>
                </c:pt>
                <c:pt idx="2">
                  <c:v>6857</c:v>
                </c:pt>
                <c:pt idx="3">
                  <c:v>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94-43AF-BD8A-12A8AA3D2E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84</c:v>
                </c:pt>
                <c:pt idx="1">
                  <c:v>31</c:v>
                </c:pt>
                <c:pt idx="2">
                  <c:v>46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94-43AF-BD8A-12A8AA3D2E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50</c:v>
                </c:pt>
                <c:pt idx="1">
                  <c:v>38</c:v>
                </c:pt>
                <c:pt idx="2">
                  <c:v>32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94-43AF-BD8A-12A8AA3D2E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25</c:v>
                </c:pt>
                <c:pt idx="1">
                  <c:v>8</c:v>
                </c:pt>
                <c:pt idx="2">
                  <c:v>5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94-43AF-BD8A-12A8AA3D2E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94-43AF-BD8A-12A8AA3D2E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8</c:v>
                </c:pt>
                <c:pt idx="1">
                  <c:v>30</c:v>
                </c:pt>
                <c:pt idx="2">
                  <c:v>21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94-43AF-BD8A-12A8AA3D2E8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Sheet1!$H$2:$H$5</c:f>
              <c:numCache>
                <c:formatCode>General</c:formatCode>
                <c:ptCount val="4"/>
                <c:pt idx="0">
                  <c:v>1449</c:v>
                </c:pt>
                <c:pt idx="1">
                  <c:v>507</c:v>
                </c:pt>
                <c:pt idx="2">
                  <c:v>1168</c:v>
                </c:pt>
                <c:pt idx="3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94-43AF-BD8A-12A8AA3D2E8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Telekom Albania</c:v>
                </c:pt>
                <c:pt idx="1">
                  <c:v>Vodafone Albania</c:v>
                </c:pt>
                <c:pt idx="2">
                  <c:v>ALBtelecom Albania</c:v>
                </c:pt>
                <c:pt idx="3">
                  <c:v>Telekom Electronic Beats</c:v>
                </c:pt>
              </c:strCache>
            </c:strRef>
          </c:cat>
          <c:val>
            <c:numRef>
              <c:f>Sheet1!$I$2:$I$5</c:f>
              <c:numCache>
                <c:formatCode>General</c:formatCode>
                <c:ptCount val="4"/>
                <c:pt idx="0">
                  <c:v>87</c:v>
                </c:pt>
                <c:pt idx="1">
                  <c:v>88</c:v>
                </c:pt>
                <c:pt idx="2">
                  <c:v>102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394-43AF-BD8A-12A8AA3D2E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527984"/>
        <c:axId val="307530936"/>
      </c:barChart>
      <c:catAx>
        <c:axId val="30752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30936"/>
        <c:crosses val="autoZero"/>
        <c:auto val="1"/>
        <c:lblAlgn val="ctr"/>
        <c:lblOffset val="100"/>
        <c:noMultiLvlLbl val="0"/>
      </c:catAx>
      <c:valAx>
        <c:axId val="30753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52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4B48E-1DDE-4D66-A41B-EB8A4115D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FE3C1A-D4D2-4A5B-ACD9-94040F5AC2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5877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42528-F723-421A-B603-A93F1DAD20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01.07.2019 - 26.08.2019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52CDDE-4E62-43D6-9FD0-7D19ABDD4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1118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Frederik Peiniger</dc:creator>
  <cp:lastModifiedBy>Frederik Peiniger</cp:lastModifiedBy>
  <cp:revision>1</cp:revision>
  <dcterms:created xsi:type="dcterms:W3CDTF">2019-08-26T10:09:40Z</dcterms:created>
  <dcterms:modified xsi:type="dcterms:W3CDTF">2019-08-26T10:09:44Z</dcterms:modified>
</cp:coreProperties>
</file>