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Ads</c:v>
                </c:pt>
                <c:pt idx="1">
                  <c:v>News Feed</c:v>
                </c:pt>
                <c:pt idx="2">
                  <c:v>Search</c:v>
                </c:pt>
                <c:pt idx="3">
                  <c:v>Other</c:v>
                </c:pt>
                <c:pt idx="4">
                  <c:v>Page Suggestions</c:v>
                </c:pt>
                <c:pt idx="5">
                  <c:v>Your Page</c:v>
                </c:pt>
                <c:pt idx="6">
                  <c:v>Restored Likes from Reactivated Accounts</c:v>
                </c:pt>
                <c:pt idx="7">
                  <c:v>Deactivated or Memorialized Account Removals</c:v>
                </c:pt>
                <c:pt idx="8">
                  <c:v>Unlikes from Page, Posts, or News Feed</c:v>
                </c:pt>
                <c:pt idx="9">
                  <c:v>Suspicious Account Removals</c:v>
                </c:pt>
                <c:pt idx="10">
                  <c:v>Unlikes from Search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10</c:v>
                </c:pt>
                <c:pt idx="2">
                  <c:v>41</c:v>
                </c:pt>
                <c:pt idx="3">
                  <c:v>89</c:v>
                </c:pt>
                <c:pt idx="4">
                  <c:v>120</c:v>
                </c:pt>
                <c:pt idx="5">
                  <c:v>273</c:v>
                </c:pt>
                <c:pt idx="6">
                  <c:v>778</c:v>
                </c:pt>
                <c:pt idx="7">
                  <c:v>-1190</c:v>
                </c:pt>
                <c:pt idx="8">
                  <c:v>-420</c:v>
                </c:pt>
                <c:pt idx="9">
                  <c:v>-423</c:v>
                </c:pt>
                <c:pt idx="10">
                  <c:v>-9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47-4E2C-BEC1-54CCB65D8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0905712"/>
        <c:axId val="260906040"/>
      </c:barChart>
      <c:catAx>
        <c:axId val="26090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906040"/>
        <c:crosses val="autoZero"/>
        <c:auto val="1"/>
        <c:lblAlgn val="ctr"/>
        <c:lblOffset val="100"/>
        <c:noMultiLvlLbl val="0"/>
      </c:catAx>
      <c:valAx>
        <c:axId val="26090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90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95864-20CF-44D4-9AEE-924F3F0BE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Telekom Albania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41A0BB-C032-48E3-B952-5148461624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055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F75CF-D483-4ACC-85DE-1D492C482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01.05.2019 - 29.05.2019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659B6-813E-4A00-A5C9-190AA28D8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3378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by Like/Unlike Source | Telekom Albania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by Like/Unlike Source | Telekom Albania</dc:title>
  <dc:creator>Frederik Peiniger</dc:creator>
  <cp:lastModifiedBy>Frederik Peiniger</cp:lastModifiedBy>
  <cp:revision>1</cp:revision>
  <dcterms:created xsi:type="dcterms:W3CDTF">2019-05-31T12:15:08Z</dcterms:created>
  <dcterms:modified xsi:type="dcterms:W3CDTF">2019-05-31T12:15:14Z</dcterms:modified>
</cp:coreProperties>
</file>