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Telekom Albania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01.01.2019</c:v>
                </c:pt>
                <c:pt idx="1">
                  <c:v>01.02.2019</c:v>
                </c:pt>
                <c:pt idx="2">
                  <c:v>01.03.2019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500</c:v>
                </c:pt>
                <c:pt idx="1">
                  <c:v>359</c:v>
                </c:pt>
                <c:pt idx="2">
                  <c:v>492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30-4DE4-B34E-CA76A588A64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Vodafone Albania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01.01.2019</c:v>
                </c:pt>
                <c:pt idx="1">
                  <c:v>01.02.2019</c:v>
                </c:pt>
                <c:pt idx="2">
                  <c:v>01.03.2019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819</c:v>
                </c:pt>
                <c:pt idx="1">
                  <c:v>446</c:v>
                </c:pt>
                <c:pt idx="2">
                  <c:v>555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630-4DE4-B34E-CA76A588A64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ALBtelecom Albania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01.01.2019</c:v>
                </c:pt>
                <c:pt idx="1">
                  <c:v>01.02.2019</c:v>
                </c:pt>
                <c:pt idx="2">
                  <c:v>01.03.2019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230</c:v>
                </c:pt>
                <c:pt idx="1">
                  <c:v>337</c:v>
                </c:pt>
                <c:pt idx="2">
                  <c:v>226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630-4DE4-B34E-CA76A588A64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Telekom Electronic Beats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01.01.2019</c:v>
                </c:pt>
                <c:pt idx="1">
                  <c:v>01.02.2019</c:v>
                </c:pt>
                <c:pt idx="2">
                  <c:v>01.03.2019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60</c:v>
                </c:pt>
                <c:pt idx="1">
                  <c:v>30</c:v>
                </c:pt>
                <c:pt idx="2">
                  <c:v>612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630-4DE4-B34E-CA76A588A6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9661160"/>
        <c:axId val="349043680"/>
      </c:barChart>
      <c:catAx>
        <c:axId val="289661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043680"/>
        <c:crosses val="autoZero"/>
        <c:auto val="1"/>
        <c:lblAlgn val="ctr"/>
        <c:lblOffset val="100"/>
        <c:noMultiLvlLbl val="0"/>
      </c:catAx>
      <c:valAx>
        <c:axId val="349043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661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E6FA72-6715-4151-87EF-DA3A4CCF58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92EA595-05DC-4E58-A0F6-D67B8FA50F9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087452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B4E998-2B73-4B72-ABCC-0601501322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01.01.2019 - 31.03.2019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5B7C4B-E8B2-4C03-B240-479464CF9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185499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Interactions Per Post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Interactions Per Post | All Pages</dc:title>
  <dc:creator>Frederik Peiniger</dc:creator>
  <cp:lastModifiedBy>Frederik Peiniger</cp:lastModifiedBy>
  <cp:revision>1</cp:revision>
  <dcterms:created xsi:type="dcterms:W3CDTF">2019-04-24T09:36:30Z</dcterms:created>
  <dcterms:modified xsi:type="dcterms:W3CDTF">2019-04-24T09:36:34Z</dcterms:modified>
</cp:coreProperties>
</file>