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FEA1-4E1E-990D-01FDA2940AC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FEA1-4E1E-990D-01FDA2940AC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FEA1-4E1E-990D-01FDA2940AC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FEA1-4E1E-990D-01FDA2940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205320"/>
        <c:axId val="347206960"/>
      </c:barChart>
      <c:catAx>
        <c:axId val="34720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06960"/>
        <c:crosses val="autoZero"/>
        <c:auto val="1"/>
        <c:lblAlgn val="ctr"/>
        <c:lblOffset val="100"/>
        <c:noMultiLvlLbl val="0"/>
      </c:catAx>
      <c:valAx>
        <c:axId val="34720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0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EE54-EC5C-4B7E-97E5-A9F40E06B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3C0154-253B-48F2-860C-94A014FA8F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3269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DAD38-6951-436E-B061-4D3031CC7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D7000-F619-48FC-958E-408727E09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454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All Pages</dc:title>
  <dc:creator>Frederik Peiniger</dc:creator>
  <cp:lastModifiedBy>Frederik Peiniger</cp:lastModifiedBy>
  <cp:revision>1</cp:revision>
  <dcterms:created xsi:type="dcterms:W3CDTF">2019-04-24T09:35:51Z</dcterms:created>
  <dcterms:modified xsi:type="dcterms:W3CDTF">2019-04-24T09:35:57Z</dcterms:modified>
</cp:coreProperties>
</file>