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Telekom Albania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14518</c:v>
                </c:pt>
                <c:pt idx="1">
                  <c:v>11145</c:v>
                </c:pt>
                <c:pt idx="2">
                  <c:v>20095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9B-4526-A8C1-2E4147778A4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11456</c:v>
                </c:pt>
                <c:pt idx="1">
                  <c:v>8454</c:v>
                </c:pt>
                <c:pt idx="2">
                  <c:v>14262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699B-4526-A8C1-2E4147778A4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9463</c:v>
                </c:pt>
                <c:pt idx="1">
                  <c:v>12789</c:v>
                </c:pt>
                <c:pt idx="2">
                  <c:v>8499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699B-4526-A8C1-2E4147778A40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01.01.2019</c:v>
                </c:pt>
                <c:pt idx="1">
                  <c:v>01.02.2019</c:v>
                </c:pt>
                <c:pt idx="2">
                  <c:v>01.03.2019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2044</c:v>
                </c:pt>
                <c:pt idx="1">
                  <c:v>248</c:v>
                </c:pt>
                <c:pt idx="2">
                  <c:v>30647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699B-4526-A8C1-2E4147778A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658824"/>
        <c:axId val="342522568"/>
      </c:lineChart>
      <c:catAx>
        <c:axId val="14658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2522568"/>
        <c:crosses val="autoZero"/>
        <c:auto val="1"/>
        <c:lblAlgn val="ctr"/>
        <c:lblOffset val="100"/>
        <c:noMultiLvlLbl val="0"/>
      </c:catAx>
      <c:valAx>
        <c:axId val="342522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658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F71951-CFE2-4B4B-8AC8-39382D3982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FB - Total Interactions 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BAD1D6-996D-42C2-9381-BD1F504582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6913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5A08D1-F365-401A-ABA9-2762537E59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01.01.2019 - 31.03.2019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1F497A-85DA-44C0-956B-5AF60C13C0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580344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FB - Total Interactions 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FB - Total Interactions  | All Pages</dc:title>
  <dc:creator>Frederik Peiniger</dc:creator>
  <cp:lastModifiedBy>Frederik Peiniger</cp:lastModifiedBy>
  <cp:revision>1</cp:revision>
  <dcterms:created xsi:type="dcterms:W3CDTF">2019-04-09T12:48:31Z</dcterms:created>
  <dcterms:modified xsi:type="dcterms:W3CDTF">2019-04-09T12:48:35Z</dcterms:modified>
</cp:coreProperties>
</file>