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Telekom Albania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01.01.2019</c:v>
                </c:pt>
                <c:pt idx="1">
                  <c:v>01.02.2019</c:v>
                </c:pt>
                <c:pt idx="2">
                  <c:v>01.03.2019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674410</c:v>
                </c:pt>
                <c:pt idx="1">
                  <c:v>674912</c:v>
                </c:pt>
                <c:pt idx="2">
                  <c:v>679746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174-48E6-8CE2-F742E05EFE8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Vodafone Albania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01.01.2019</c:v>
                </c:pt>
                <c:pt idx="1">
                  <c:v>01.02.2019</c:v>
                </c:pt>
                <c:pt idx="2">
                  <c:v>01.03.2019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687175</c:v>
                </c:pt>
                <c:pt idx="1">
                  <c:v>687229</c:v>
                </c:pt>
                <c:pt idx="2">
                  <c:v>687479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174-48E6-8CE2-F742E05EFE8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ALBtelecom Albania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01.01.2019</c:v>
                </c:pt>
                <c:pt idx="1">
                  <c:v>01.02.2019</c:v>
                </c:pt>
                <c:pt idx="2">
                  <c:v>01.03.2019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299035</c:v>
                </c:pt>
                <c:pt idx="1">
                  <c:v>300707</c:v>
                </c:pt>
                <c:pt idx="2">
                  <c:v>301515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174-48E6-8CE2-F742E05EFE8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Telekom Electronic Beats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01.01.2019</c:v>
                </c:pt>
                <c:pt idx="1">
                  <c:v>01.02.2019</c:v>
                </c:pt>
                <c:pt idx="2">
                  <c:v>01.03.2019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498622</c:v>
                </c:pt>
                <c:pt idx="1">
                  <c:v>500114</c:v>
                </c:pt>
                <c:pt idx="2">
                  <c:v>502415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174-48E6-8CE2-F742E05EFE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183856"/>
        <c:axId val="287184840"/>
      </c:lineChart>
      <c:catAx>
        <c:axId val="287183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184840"/>
        <c:crosses val="autoZero"/>
        <c:auto val="1"/>
        <c:lblAlgn val="ctr"/>
        <c:lblOffset val="100"/>
        <c:noMultiLvlLbl val="0"/>
      </c:catAx>
      <c:valAx>
        <c:axId val="287184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183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0821E-23A7-4561-BD16-F73F3DC54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AF32FED-FB12-4574-9F3F-8DE6B4A1EDC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638193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776575-8963-4276-A7D2-3BB7A853F5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01.01.2019 - 31.03.2019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40C3CE-7373-496C-B4B4-7A1485C61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21219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All Pages</dc:title>
  <dc:creator>Frederik Peiniger</dc:creator>
  <cp:lastModifiedBy>Frederik Peiniger</cp:lastModifiedBy>
  <cp:revision>1</cp:revision>
  <dcterms:created xsi:type="dcterms:W3CDTF">2019-04-09T12:32:35Z</dcterms:created>
  <dcterms:modified xsi:type="dcterms:W3CDTF">2019-04-09T12:32:39Z</dcterms:modified>
</cp:coreProperties>
</file>