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1C5A-493D-849B-4E32DD1B532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smooth val="0"/>
          <c:extLst>
            <c:ext xmlns:c16="http://schemas.microsoft.com/office/drawing/2014/chart" uri="{C3380CC4-5D6E-409C-BE32-E72D297353CC}">
              <c16:uniqueId val="{00000001-1C5A-493D-849B-4E32DD1B532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smooth val="0"/>
          <c:extLst>
            <c:ext xmlns:c16="http://schemas.microsoft.com/office/drawing/2014/chart" uri="{C3380CC4-5D6E-409C-BE32-E72D297353CC}">
              <c16:uniqueId val="{00000002-1C5A-493D-849B-4E32DD1B532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smooth val="0"/>
          <c:extLst>
            <c:ext xmlns:c16="http://schemas.microsoft.com/office/drawing/2014/chart" uri="{C3380CC4-5D6E-409C-BE32-E72D297353CC}">
              <c16:uniqueId val="{00000003-1C5A-493D-849B-4E32DD1B5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40496"/>
        <c:axId val="302941152"/>
      </c:lineChart>
      <c:catAx>
        <c:axId val="30294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41152"/>
        <c:crosses val="autoZero"/>
        <c:auto val="1"/>
        <c:lblAlgn val="ctr"/>
        <c:lblOffset val="100"/>
        <c:noMultiLvlLbl val="0"/>
      </c:catAx>
      <c:valAx>
        <c:axId val="30294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4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7D4F8-2975-4CC2-A8A3-90626C79C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4B5BD9-25A7-4A57-A8D1-30D58C66E7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229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A8AB-EE2D-42D5-9138-E3C1385BA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39FAE-3181-4000-BFFA-BC5ACCF0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847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2019-04-09T12:32:00Z</dcterms:created>
  <dcterms:modified xsi:type="dcterms:W3CDTF">2019-04-09T12:32:05Z</dcterms:modified>
</cp:coreProperties>
</file>