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14516</c:v>
                </c:pt>
                <c:pt idx="1">
                  <c:v>11130</c:v>
                </c:pt>
                <c:pt idx="2">
                  <c:v>20093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05-48DD-ABD0-FB03D7ECAC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11457</c:v>
                </c:pt>
                <c:pt idx="1">
                  <c:v>8455</c:v>
                </c:pt>
                <c:pt idx="2">
                  <c:v>14196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05-48DD-ABD0-FB03D7ECAC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9463</c:v>
                </c:pt>
                <c:pt idx="1">
                  <c:v>12789</c:v>
                </c:pt>
                <c:pt idx="2">
                  <c:v>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5-48DD-ABD0-FB03D7ECAC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2044</c:v>
                </c:pt>
                <c:pt idx="1">
                  <c:v>248</c:v>
                </c:pt>
                <c:pt idx="2">
                  <c:v>30641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05-48DD-ABD0-FB03D7ECA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763744"/>
        <c:axId val="349766368"/>
      </c:lineChart>
      <c:catAx>
        <c:axId val="34976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6368"/>
        <c:crosses val="autoZero"/>
        <c:auto val="1"/>
        <c:lblAlgn val="ctr"/>
        <c:lblOffset val="100"/>
        <c:noMultiLvlLbl val="0"/>
      </c:catAx>
      <c:valAx>
        <c:axId val="3497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6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06C07-E7E3-4525-A638-DB1DBC125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Total Interactions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A3D36-B3F0-4210-8CEC-8AB09DDD9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17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8BDD8-7441-426A-ADB2-647E88C0A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EF161-A9AE-4304-9CD4-9FB363DA7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97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Total Interactions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Total Interactions  | All Pages</dc:title>
  <dc:creator>Frederik Peiniger</dc:creator>
  <cp:lastModifiedBy>Frederik Peiniger</cp:lastModifiedBy>
  <cp:revision>1</cp:revision>
  <dcterms:created xsi:type="dcterms:W3CDTF">2019-04-08T14:55:21Z</dcterms:created>
  <dcterms:modified xsi:type="dcterms:W3CDTF">2019-04-08T14:55:26Z</dcterms:modified>
</cp:coreProperties>
</file>