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674410</c:v>
                </c:pt>
                <c:pt idx="1">
                  <c:v>674912</c:v>
                </c:pt>
                <c:pt idx="2">
                  <c:v>679746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0F-4031-A4DB-8B173891A7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687175</c:v>
                </c:pt>
                <c:pt idx="1">
                  <c:v>687229</c:v>
                </c:pt>
                <c:pt idx="2">
                  <c:v>687479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0F-4031-A4DB-8B173891A7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299035</c:v>
                </c:pt>
                <c:pt idx="1">
                  <c:v>300707</c:v>
                </c:pt>
                <c:pt idx="2">
                  <c:v>301515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0F-4031-A4DB-8B173891A7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498622</c:v>
                </c:pt>
                <c:pt idx="1">
                  <c:v>500114</c:v>
                </c:pt>
                <c:pt idx="2">
                  <c:v>502415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0F-4031-A4DB-8B173891A7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97688"/>
        <c:axId val="359299656"/>
      </c:lineChart>
      <c:catAx>
        <c:axId val="35929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99656"/>
        <c:crosses val="autoZero"/>
        <c:auto val="1"/>
        <c:lblAlgn val="ctr"/>
        <c:lblOffset val="100"/>
        <c:noMultiLvlLbl val="0"/>
      </c:catAx>
      <c:valAx>
        <c:axId val="35929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9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CDD49-7B76-49BA-A16F-5E54DB34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88591B-0A68-47AE-A150-C17EC59203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94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007A6-C116-4D50-B4A0-2B8E36CBFE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3062-1EC7-4D92-B762-A19AD982D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189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2019-04-08T14:48:23Z</dcterms:created>
  <dcterms:modified xsi:type="dcterms:W3CDTF">2019-04-08T14:48:27Z</dcterms:modified>
</cp:coreProperties>
</file>