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Sheet1!$B$2:$B$13</c:f>
            </c:numRef>
          </c:val>
          <c:smooth val="0"/>
          <c:extLst>
            <c:ext xmlns:c16="http://schemas.microsoft.com/office/drawing/2014/chart" uri="{C3380CC4-5D6E-409C-BE32-E72D297353CC}">
              <c16:uniqueId val="{00000000-B5D1-4189-934A-12C4D4DE0F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5186384"/>
        <c:axId val="345185728"/>
      </c:lineChart>
      <c:catAx>
        <c:axId val="345186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185728"/>
        <c:crosses val="autoZero"/>
        <c:auto val="1"/>
        <c:lblAlgn val="ctr"/>
        <c:lblOffset val="100"/>
        <c:noMultiLvlLbl val="0"/>
      </c:catAx>
      <c:valAx>
        <c:axId val="345185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186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91930-D9FE-427D-B92E-B5E80B412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electronicbeats.al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FEB5BB2-AC6F-4810-98FC-C0B1D49D28B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686289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292FB1-9380-4B09-93C2-A37D7D9F99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26B846-64C1-4E7D-B8CA-3BFE5B6C51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158361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electronicbeats.al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electronicbeats.al</dc:title>
  <dc:creator>Frederik Peiniger</dc:creator>
  <cp:lastModifiedBy>Frederik Peiniger</cp:lastModifiedBy>
  <cp:revision>1</cp:revision>
  <dcterms:created xsi:type="dcterms:W3CDTF">2019-02-25T11:06:39Z</dcterms:created>
  <dcterms:modified xsi:type="dcterms:W3CDTF">2019-02-25T11:06:44Z</dcterms:modified>
</cp:coreProperties>
</file>