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D3F1-4F5B-A004-0C7A8AD55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3920"/>
        <c:axId val="347084888"/>
      </c:lineChart>
      <c:catAx>
        <c:axId val="29075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84888"/>
        <c:crosses val="autoZero"/>
        <c:auto val="1"/>
        <c:lblAlgn val="ctr"/>
        <c:lblOffset val="100"/>
        <c:noMultiLvlLbl val="0"/>
      </c:catAx>
      <c:valAx>
        <c:axId val="34708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5287D-D38F-466F-8C7C-C2B6485E7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A3C36B-D9F3-4A3D-9E02-5029A35D2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020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CA47A-665D-4026-BF64-76E303A83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988C2-5A9E-4D7B-8304-FF3BD902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39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Telekom Electronic Beats</dc:title>
  <dc:creator>Frederik Peiniger</dc:creator>
  <cp:lastModifiedBy>Frederik Peiniger</cp:lastModifiedBy>
  <cp:revision>1</cp:revision>
  <dcterms:created xsi:type="dcterms:W3CDTF">2019-02-25T10:47:22Z</dcterms:created>
  <dcterms:modified xsi:type="dcterms:W3CDTF">2019-02-25T10:47:32Z</dcterms:modified>
</cp:coreProperties>
</file>