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6CA0-4CCE-BBB1-E18D28ADE12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6CA0-4CCE-BBB1-E18D28ADE12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6CA0-4CCE-BBB1-E18D28ADE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307488"/>
        <c:axId val="302307816"/>
      </c:barChart>
      <c:catAx>
        <c:axId val="30230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307816"/>
        <c:crosses val="autoZero"/>
        <c:auto val="1"/>
        <c:lblAlgn val="ctr"/>
        <c:lblOffset val="100"/>
        <c:noMultiLvlLbl val="0"/>
      </c:catAx>
      <c:valAx>
        <c:axId val="30230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30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7B2A4-D27D-40C8-95BD-ABDF1C17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BD2E04-9025-46F1-8508-7DB0789D5C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4520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A35E3-5AB8-44E0-A1D4-B3E440733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01.01.2018 - 20.11.2018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A3CF3-8370-4EA0-9DB3-E9FC7D90A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539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All Pages</dc:title>
  <dc:creator>Administrator</dc:creator>
  <cp:lastModifiedBy>Administrator</cp:lastModifiedBy>
  <cp:revision>1</cp:revision>
  <dcterms:created xsi:type="dcterms:W3CDTF">2018-11-25T16:16:30Z</dcterms:created>
  <dcterms:modified xsi:type="dcterms:W3CDTF">2018-11-25T16:16:34Z</dcterms:modified>
</cp:coreProperties>
</file>