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3BF9-4C69-A7A7-E2161180C73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3BF9-4C69-A7A7-E2161180C73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3BF9-4C69-A7A7-E2161180C73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3BF9-4C69-A7A7-E2161180C73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Sheet1!$F$2:$F$5</c:f>
            </c:numRef>
          </c:val>
          <c:extLst>
            <c:ext xmlns:c16="http://schemas.microsoft.com/office/drawing/2014/chart" uri="{C3380CC4-5D6E-409C-BE32-E72D297353CC}">
              <c16:uniqueId val="{00000004-3BF9-4C69-A7A7-E2161180C73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Sheet1!$G$2:$G$5</c:f>
            </c:numRef>
          </c:val>
          <c:extLst>
            <c:ext xmlns:c16="http://schemas.microsoft.com/office/drawing/2014/chart" uri="{C3380CC4-5D6E-409C-BE32-E72D297353CC}">
              <c16:uniqueId val="{00000005-3BF9-4C69-A7A7-E2161180C73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Sheet1!$H$2:$H$5</c:f>
            </c:numRef>
          </c:val>
          <c:extLst>
            <c:ext xmlns:c16="http://schemas.microsoft.com/office/drawing/2014/chart" uri="{C3380CC4-5D6E-409C-BE32-E72D297353CC}">
              <c16:uniqueId val="{00000006-3BF9-4C69-A7A7-E2161180C73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Sheet1!$I$2:$I$5</c:f>
            </c:numRef>
          </c:val>
          <c:extLst>
            <c:ext xmlns:c16="http://schemas.microsoft.com/office/drawing/2014/chart" uri="{C3380CC4-5D6E-409C-BE32-E72D297353CC}">
              <c16:uniqueId val="{00000007-3BF9-4C69-A7A7-E2161180C7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348800"/>
        <c:axId val="263914872"/>
      </c:barChart>
      <c:catAx>
        <c:axId val="30734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14872"/>
        <c:crosses val="autoZero"/>
        <c:auto val="1"/>
        <c:lblAlgn val="ctr"/>
        <c:lblOffset val="100"/>
        <c:noMultiLvlLbl val="0"/>
      </c:catAx>
      <c:valAx>
        <c:axId val="26391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34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E10B-8FFB-4641-822D-E99279CEC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BA2AD9-CE00-41D1-9CC0-60C04AEBE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5790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B7997-F792-46BE-A9DC-F27CE220C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01.01.2018 - 23.11.2018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C603C-CEFD-4A51-95FC-E5B00E1F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358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2018-11-23T14:17:42Z</dcterms:created>
  <dcterms:modified xsi:type="dcterms:W3CDTF">2018-11-23T14:17:49Z</dcterms:modified>
</cp:coreProperties>
</file>