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Telekom Albania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6601</c:v>
                </c:pt>
                <c:pt idx="1">
                  <c:v>13803</c:v>
                </c:pt>
                <c:pt idx="2">
                  <c:v>3658</c:v>
                </c:pt>
                <c:pt idx="3">
                  <c:v>1158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B6-4584-82EE-17820E14FD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Telekom Albania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147</c:v>
                </c:pt>
                <c:pt idx="1">
                  <c:v>128</c:v>
                </c:pt>
                <c:pt idx="2">
                  <c:v>63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B6-4584-82EE-17820E14FD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Telekom Albania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</c:v>
                </c:pt>
                <c:pt idx="1">
                  <c:v>34</c:v>
                </c:pt>
                <c:pt idx="2">
                  <c:v>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B6-4584-82EE-17820E14FD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Telekom Albania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16</c:v>
                </c:pt>
                <c:pt idx="1">
                  <c:v>22</c:v>
                </c:pt>
                <c:pt idx="2">
                  <c:v>11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B6-4584-82EE-17820E14FD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Telekom Albania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6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B6-4584-82EE-17820E14FD6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Telekom Albania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11</c:v>
                </c:pt>
                <c:pt idx="1">
                  <c:v>106</c:v>
                </c:pt>
                <c:pt idx="2">
                  <c:v>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7B6-4584-82EE-17820E14FD6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Telekom Albania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584</c:v>
                </c:pt>
                <c:pt idx="1">
                  <c:v>1909</c:v>
                </c:pt>
                <c:pt idx="2">
                  <c:v>307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7B6-4584-82EE-17820E14FD6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Telekom Albania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101</c:v>
                </c:pt>
                <c:pt idx="1">
                  <c:v>175</c:v>
                </c:pt>
                <c:pt idx="2">
                  <c:v>79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7B6-4584-82EE-17820E14FD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895208"/>
        <c:axId val="350895864"/>
      </c:barChart>
      <c:catAx>
        <c:axId val="350895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895864"/>
        <c:crosses val="autoZero"/>
        <c:auto val="1"/>
        <c:lblAlgn val="ctr"/>
        <c:lblOffset val="100"/>
        <c:noMultiLvlLbl val="0"/>
      </c:catAx>
      <c:valAx>
        <c:axId val="35089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89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C63CD-7062-4687-93D5-719F731FB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92C769-DD1C-4BAD-8289-5C65F92DE7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4002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331B88-7CA7-4107-BD3F-5D6CAC314B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01.09.2018 - 30.09.2018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18791-A4CD-478B-B282-8DFC9EEE6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1137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2018-10-12T14:31:50Z</dcterms:created>
  <dcterms:modified xsi:type="dcterms:W3CDTF">2018-10-12T14:32:01Z</dcterms:modified>
</cp:coreProperties>
</file>