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Sheet1!$A$2:$A$16</c:f>
              <c:strCache>
                <c:ptCount val="15"/>
                <c:pt idx="0">
                  <c:v>01.07.2017</c:v>
                </c:pt>
                <c:pt idx="1">
                  <c:v>01.08.2017</c:v>
                </c:pt>
                <c:pt idx="2">
                  <c:v>01.09.2017</c:v>
                </c:pt>
                <c:pt idx="3">
                  <c:v>01.10.2017</c:v>
                </c:pt>
                <c:pt idx="4">
                  <c:v>01.11.2017</c:v>
                </c:pt>
                <c:pt idx="5">
                  <c:v>01.12.2017</c:v>
                </c:pt>
                <c:pt idx="6">
                  <c:v>01.01.2018</c:v>
                </c:pt>
                <c:pt idx="7">
                  <c:v>01.02.2018</c:v>
                </c:pt>
                <c:pt idx="8">
                  <c:v>01.03.2018</c:v>
                </c:pt>
                <c:pt idx="9">
                  <c:v>01.04.2018</c:v>
                </c:pt>
                <c:pt idx="10">
                  <c:v>01.05.2018</c:v>
                </c:pt>
                <c:pt idx="11">
                  <c:v>01.06.2018</c:v>
                </c:pt>
                <c:pt idx="12">
                  <c:v>01.07.2018</c:v>
                </c:pt>
                <c:pt idx="13">
                  <c:v>01.08.2018</c:v>
                </c:pt>
                <c:pt idx="14">
                  <c:v>01.09.2018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23843</c:v>
                </c:pt>
                <c:pt idx="1">
                  <c:v>13896</c:v>
                </c:pt>
                <c:pt idx="2">
                  <c:v>17363</c:v>
                </c:pt>
                <c:pt idx="3">
                  <c:v>9493</c:v>
                </c:pt>
                <c:pt idx="4">
                  <c:v>5130</c:v>
                </c:pt>
                <c:pt idx="5">
                  <c:v>11712</c:v>
                </c:pt>
                <c:pt idx="6">
                  <c:v>8364</c:v>
                </c:pt>
                <c:pt idx="7">
                  <c:v>20520</c:v>
                </c:pt>
                <c:pt idx="8">
                  <c:v>14112</c:v>
                </c:pt>
                <c:pt idx="9">
                  <c:v>8744</c:v>
                </c:pt>
                <c:pt idx="10">
                  <c:v>10216</c:v>
                </c:pt>
                <c:pt idx="11">
                  <c:v>10176</c:v>
                </c:pt>
                <c:pt idx="12">
                  <c:v>22103</c:v>
                </c:pt>
                <c:pt idx="13">
                  <c:v>4785</c:v>
                </c:pt>
                <c:pt idx="14">
                  <c:v>13296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7F-4ED8-A5D6-D2CB4C45B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17656"/>
        <c:axId val="289714704"/>
      </c:lineChart>
      <c:catAx>
        <c:axId val="289717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14704"/>
        <c:crosses val="autoZero"/>
        <c:auto val="1"/>
        <c:lblAlgn val="ctr"/>
        <c:lblOffset val="100"/>
        <c:noMultiLvlLbl val="0"/>
      </c:catAx>
      <c:valAx>
        <c:axId val="289714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1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5218-E095-4C31-95B4-4AF92D25D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092CC-4DFB-4704-8AD0-8BA083899A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918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3752C-4B8C-47D0-A990-73A009A4E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3274C-4710-4DD6-881E-3E6FC343F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165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Telekom Electronic Beats</dc:title>
  <dc:creator>Administrator</dc:creator>
  <cp:lastModifiedBy>Administrator</cp:lastModifiedBy>
  <cp:revision>1</cp:revision>
  <dcterms:created xsi:type="dcterms:W3CDTF">2018-10-01T08:20:19Z</dcterms:created>
  <dcterms:modified xsi:type="dcterms:W3CDTF">2018-10-01T08:20:23Z</dcterms:modified>
</cp:coreProperties>
</file>