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Sheet1!$A$2:$A$16</c:f>
            </c:multiLvlStrRef>
          </c:cat>
          <c:val>
            <c:numRef>
              <c:f>Sheet1!$B$2:$B$16</c:f>
            </c:numRef>
          </c:val>
          <c:smooth val="0"/>
          <c:extLst>
            <c:ext xmlns:c16="http://schemas.microsoft.com/office/drawing/2014/chart" uri="{C3380CC4-5D6E-409C-BE32-E72D297353CC}">
              <c16:uniqueId val="{00000000-037C-40EA-A47A-944B10F00D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968480"/>
        <c:axId val="356967824"/>
      </c:lineChart>
      <c:catAx>
        <c:axId val="356968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67824"/>
        <c:crosses val="autoZero"/>
        <c:auto val="1"/>
        <c:lblAlgn val="ctr"/>
        <c:lblOffset val="100"/>
        <c:noMultiLvlLbl val="0"/>
      </c:catAx>
      <c:valAx>
        <c:axId val="356967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968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BBB71-B536-45C4-B150-46C34AB34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Telekom Electronic Beats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CD7726-7EB5-4795-98D4-64231E91CD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2074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41C81E-8C56-44E5-A4ED-D7A26DFF4E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01.07.2017 - 30.09.2018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56BB4C-5A70-4907-BC78-7614D4A838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6068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 | Telekom Electronic Beats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Telekom Electronic Beats</dc:title>
  <dc:creator>Administrator</dc:creator>
  <cp:lastModifiedBy>Administrator</cp:lastModifiedBy>
  <cp:revision>1</cp:revision>
  <dcterms:created xsi:type="dcterms:W3CDTF">2018-10-01T08:16:50Z</dcterms:created>
  <dcterms:modified xsi:type="dcterms:W3CDTF">2018-10-01T08:16:54Z</dcterms:modified>
</cp:coreProperties>
</file>