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AE9D-407B-9E6B-204F7D2B76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965496"/>
        <c:axId val="288964184"/>
      </c:lineChart>
      <c:catAx>
        <c:axId val="288965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64184"/>
        <c:crosses val="autoZero"/>
        <c:auto val="1"/>
        <c:lblAlgn val="ctr"/>
        <c:lblOffset val="100"/>
        <c:noMultiLvlLbl val="0"/>
      </c:catAx>
      <c:valAx>
        <c:axId val="28896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65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C0AE8-3895-4C46-B0B5-3DEA9AF22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Telekom Electronic Beats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E3EFAE-9B4D-4C20-9EE7-BE60BE3AFA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6853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3939F-342E-4F35-9AFD-856E0D89B5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01.07.2017 - 30.09.2018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3FDE5-3147-44FF-AC4C-82629D6E3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9920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 | Telekom Electronic Beats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Telekom Electronic Beats</dc:title>
  <dc:creator>Administrator</dc:creator>
  <cp:lastModifiedBy>Administrator</cp:lastModifiedBy>
  <cp:revision>1</cp:revision>
  <dcterms:created xsi:type="dcterms:W3CDTF">2018-10-01T08:16:43Z</dcterms:created>
  <dcterms:modified xsi:type="dcterms:W3CDTF">2018-10-01T08:16:47Z</dcterms:modified>
</cp:coreProperties>
</file>