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Sheet1!$B$2:$B$16</c:f>
            </c:numRef>
          </c:val>
          <c:smooth val="0"/>
          <c:extLst>
            <c:ext xmlns:c16="http://schemas.microsoft.com/office/drawing/2014/chart" uri="{C3380CC4-5D6E-409C-BE32-E72D297353CC}">
              <c16:uniqueId val="{00000000-5623-46E8-9593-ECA0CBFC2D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429080"/>
        <c:axId val="169632256"/>
      </c:lineChart>
      <c:catAx>
        <c:axId val="275429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632256"/>
        <c:crosses val="autoZero"/>
        <c:auto val="1"/>
        <c:lblAlgn val="ctr"/>
        <c:lblOffset val="100"/>
        <c:noMultiLvlLbl val="0"/>
      </c:catAx>
      <c:valAx>
        <c:axId val="169632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429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68CDC-48CB-4AD8-B3EC-535B69A3F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 | Telekom Electronic Beats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780F3E-464A-40E6-846D-C87A2F5B4E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115672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CA8644-8ED3-4021-A787-E3442F8E85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01.07.2017 - 30.09.2018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49B03B-CE71-4292-8484-CFE180B79E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1768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Engaged Users | Telekom Electronic Beats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Engaged Users | Telekom Electronic Beats</dc:title>
  <dc:creator>Administrator</dc:creator>
  <cp:lastModifiedBy>Administrator</cp:lastModifiedBy>
  <cp:revision>1</cp:revision>
  <dcterms:created xsi:type="dcterms:W3CDTF">2018-10-01T08:12:22Z</dcterms:created>
  <dcterms:modified xsi:type="dcterms:W3CDTF">2018-10-01T08:12:26Z</dcterms:modified>
</cp:coreProperties>
</file>