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6124-4C45-9C9D-92CDA7215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61696"/>
        <c:axId val="280362024"/>
      </c:lineChart>
      <c:catAx>
        <c:axId val="28036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2024"/>
        <c:crosses val="autoZero"/>
        <c:auto val="1"/>
        <c:lblAlgn val="ctr"/>
        <c:lblOffset val="100"/>
        <c:noMultiLvlLbl val="0"/>
      </c:catAx>
      <c:valAx>
        <c:axId val="28036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EE624-47CB-4D22-91D8-91ADC54B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E5C15-E08A-4569-B4CF-01FD328DC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719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7427D-3610-493E-B0F5-8267F9E71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E7BF8-85F1-4C96-9277-96561DEB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518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Telekom Electronic Beats</dc:title>
  <dc:creator>Administrator</dc:creator>
  <cp:lastModifiedBy>Administrator</cp:lastModifiedBy>
  <cp:revision>1</cp:revision>
  <dcterms:created xsi:type="dcterms:W3CDTF">2018-10-01T08:11:56Z</dcterms:created>
  <dcterms:modified xsi:type="dcterms:W3CDTF">2018-10-01T08:12:00Z</dcterms:modified>
</cp:coreProperties>
</file>