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01.07.2017</c:v>
                </c:pt>
                <c:pt idx="1">
                  <c:v>01.08.2017</c:v>
                </c:pt>
                <c:pt idx="2">
                  <c:v>01.09.2017</c:v>
                </c:pt>
                <c:pt idx="3">
                  <c:v>01.10.2017</c:v>
                </c:pt>
                <c:pt idx="4">
                  <c:v>01.11.2017</c:v>
                </c:pt>
                <c:pt idx="5">
                  <c:v>01.12.2017</c:v>
                </c:pt>
                <c:pt idx="6">
                  <c:v>01.01.2018</c:v>
                </c:pt>
                <c:pt idx="7">
                  <c:v>01.02.2018</c:v>
                </c:pt>
                <c:pt idx="8">
                  <c:v>01.03.2018</c:v>
                </c:pt>
                <c:pt idx="9">
                  <c:v>01.04.2018</c:v>
                </c:pt>
                <c:pt idx="10">
                  <c:v>01.05.2018</c:v>
                </c:pt>
                <c:pt idx="11">
                  <c:v>01.06.2018</c:v>
                </c:pt>
                <c:pt idx="12">
                  <c:v>01.07.2018</c:v>
                </c:pt>
                <c:pt idx="13">
                  <c:v>01.08.2018</c:v>
                </c:pt>
                <c:pt idx="14">
                  <c:v>01.09.2018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6640</c:v>
                </c:pt>
                <c:pt idx="1">
                  <c:v>3476</c:v>
                </c:pt>
                <c:pt idx="2">
                  <c:v>4789</c:v>
                </c:pt>
                <c:pt idx="3">
                  <c:v>6831</c:v>
                </c:pt>
                <c:pt idx="4">
                  <c:v>1411</c:v>
                </c:pt>
                <c:pt idx="5">
                  <c:v>4492</c:v>
                </c:pt>
                <c:pt idx="6">
                  <c:v>3393</c:v>
                </c:pt>
                <c:pt idx="7">
                  <c:v>7830</c:v>
                </c:pt>
                <c:pt idx="8">
                  <c:v>3290</c:v>
                </c:pt>
                <c:pt idx="9">
                  <c:v>6108</c:v>
                </c:pt>
                <c:pt idx="10">
                  <c:v>5077</c:v>
                </c:pt>
                <c:pt idx="11">
                  <c:v>2022</c:v>
                </c:pt>
                <c:pt idx="12">
                  <c:v>5334</c:v>
                </c:pt>
                <c:pt idx="13">
                  <c:v>845</c:v>
                </c:pt>
                <c:pt idx="14">
                  <c:v>1183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B5-4117-A039-588A3C6AF6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00456"/>
        <c:axId val="353501768"/>
      </c:lineChart>
      <c:catAx>
        <c:axId val="35350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01768"/>
        <c:crosses val="autoZero"/>
        <c:auto val="1"/>
        <c:lblAlgn val="ctr"/>
        <c:lblOffset val="100"/>
        <c:noMultiLvlLbl val="0"/>
      </c:catAx>
      <c:valAx>
        <c:axId val="35350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0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84BE9-0332-418A-9CC1-9F34CEF1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Total Interactions  | Telekom Electronic Beats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70E782-50EF-4632-942A-CD50309E33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9904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F7243-7B0C-4BDD-A650-049F8FBC0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F59ED-C3AB-42EC-901B-6AE489073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3336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- Total Interactions  | Telekom Electronic Beats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Total Interactions  | Telekom Electronic Beats</dc:title>
  <dc:creator>Administrator</dc:creator>
  <cp:lastModifiedBy>Administrator</cp:lastModifiedBy>
  <cp:revision>1</cp:revision>
  <dcterms:created xsi:type="dcterms:W3CDTF">2018-10-01T08:08:54Z</dcterms:created>
  <dcterms:modified xsi:type="dcterms:W3CDTF">2018-10-01T08:08:58Z</dcterms:modified>
</cp:coreProperties>
</file>