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7584-4D60-A185-C7868CEEDE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447672"/>
        <c:axId val="350448000"/>
      </c:lineChart>
      <c:catAx>
        <c:axId val="350447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48000"/>
        <c:crosses val="autoZero"/>
        <c:auto val="1"/>
        <c:lblAlgn val="ctr"/>
        <c:lblOffset val="100"/>
        <c:noMultiLvlLbl val="0"/>
      </c:catAx>
      <c:valAx>
        <c:axId val="35044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44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C32D0-7B85-428E-97E5-67AD45579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Total Interactions  | Telekom Electronic Beats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FC6A17-B99E-4A10-A0D8-498B6C0F5B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30026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2A386-A237-4400-8A50-511A571AFE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01.07.2017 - 30.09.2018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7F4A5-5CE3-4953-A5E4-6051A13E4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839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 - Total Interactions  | Telekom Electronic Beats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- Total Interactions  | Telekom Electronic Beats</dc:title>
  <dc:creator>Administrator</dc:creator>
  <cp:lastModifiedBy>Administrator</cp:lastModifiedBy>
  <cp:revision>1</cp:revision>
  <dcterms:created xsi:type="dcterms:W3CDTF">2018-10-01T08:08:31Z</dcterms:created>
  <dcterms:modified xsi:type="dcterms:W3CDTF">2018-10-01T08:08:35Z</dcterms:modified>
</cp:coreProperties>
</file>