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01.07.2017</c:v>
                </c:pt>
                <c:pt idx="1">
                  <c:v>01.08.2017</c:v>
                </c:pt>
                <c:pt idx="2">
                  <c:v>01.09.2017</c:v>
                </c:pt>
                <c:pt idx="3">
                  <c:v>01.10.2017</c:v>
                </c:pt>
                <c:pt idx="4">
                  <c:v>01.11.2017</c:v>
                </c:pt>
                <c:pt idx="5">
                  <c:v>01.12.2017</c:v>
                </c:pt>
                <c:pt idx="6">
                  <c:v>01.01.2018</c:v>
                </c:pt>
                <c:pt idx="7">
                  <c:v>01.02.2018</c:v>
                </c:pt>
                <c:pt idx="8">
                  <c:v>01.03.2018</c:v>
                </c:pt>
                <c:pt idx="9">
                  <c:v>01.04.2018</c:v>
                </c:pt>
                <c:pt idx="10">
                  <c:v>01.05.2018</c:v>
                </c:pt>
                <c:pt idx="11">
                  <c:v>01.06.2018</c:v>
                </c:pt>
                <c:pt idx="12">
                  <c:v>01.07.2018</c:v>
                </c:pt>
                <c:pt idx="13">
                  <c:v>01.08.2018</c:v>
                </c:pt>
                <c:pt idx="14">
                  <c:v>01.09.2018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179</c:v>
                </c:pt>
                <c:pt idx="1">
                  <c:v>108</c:v>
                </c:pt>
                <c:pt idx="2">
                  <c:v>171</c:v>
                </c:pt>
                <c:pt idx="3">
                  <c:v>133</c:v>
                </c:pt>
                <c:pt idx="4">
                  <c:v>27</c:v>
                </c:pt>
                <c:pt idx="5">
                  <c:v>73</c:v>
                </c:pt>
                <c:pt idx="6">
                  <c:v>44</c:v>
                </c:pt>
                <c:pt idx="7">
                  <c:v>217</c:v>
                </c:pt>
                <c:pt idx="8">
                  <c:v>70</c:v>
                </c:pt>
                <c:pt idx="9">
                  <c:v>138</c:v>
                </c:pt>
                <c:pt idx="10">
                  <c:v>110</c:v>
                </c:pt>
                <c:pt idx="11">
                  <c:v>80</c:v>
                </c:pt>
                <c:pt idx="12">
                  <c:v>115</c:v>
                </c:pt>
                <c:pt idx="13">
                  <c:v>28</c:v>
                </c:pt>
                <c:pt idx="14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E-48F6-8358-C8CF11E49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554712"/>
        <c:axId val="362557992"/>
      </c:barChart>
      <c:catAx>
        <c:axId val="36255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57992"/>
        <c:crosses val="autoZero"/>
        <c:auto val="1"/>
        <c:lblAlgn val="ctr"/>
        <c:lblOffset val="100"/>
        <c:noMultiLvlLbl val="0"/>
      </c:catAx>
      <c:valAx>
        <c:axId val="36255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5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17724-F162-4525-B092-3B1871EB1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7F8E80-3CCE-4B6A-9E0C-D8B3D3CADE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563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2D655-4148-4407-97AC-DE32A4D9A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B715D-D559-4692-978F-90D99FD0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005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Telekom Electronic Beats</dc:title>
  <dc:creator>Administrator</dc:creator>
  <cp:lastModifiedBy>Administrator</cp:lastModifiedBy>
  <cp:revision>1</cp:revision>
  <dcterms:created xsi:type="dcterms:W3CDTF">2018-10-01T08:05:36Z</dcterms:created>
  <dcterms:modified xsi:type="dcterms:W3CDTF">2018-10-01T08:05:40Z</dcterms:modified>
</cp:coreProperties>
</file>