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Telekom Electronic Beats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01.07.2017</c:v>
                </c:pt>
                <c:pt idx="1">
                  <c:v>01.08.2017</c:v>
                </c:pt>
                <c:pt idx="2">
                  <c:v>01.09.2017</c:v>
                </c:pt>
                <c:pt idx="3">
                  <c:v>01.10.2017</c:v>
                </c:pt>
                <c:pt idx="4">
                  <c:v>01.11.2017</c:v>
                </c:pt>
                <c:pt idx="5">
                  <c:v>01.12.2017</c:v>
                </c:pt>
                <c:pt idx="6">
                  <c:v>01.01.2018</c:v>
                </c:pt>
                <c:pt idx="7">
                  <c:v>01.02.2018</c:v>
                </c:pt>
                <c:pt idx="8">
                  <c:v>01.03.2018</c:v>
                </c:pt>
                <c:pt idx="9">
                  <c:v>01.04.2018</c:v>
                </c:pt>
                <c:pt idx="10">
                  <c:v>01.05.2018</c:v>
                </c:pt>
                <c:pt idx="11">
                  <c:v>01.06.2018</c:v>
                </c:pt>
                <c:pt idx="12">
                  <c:v>01.07.2018</c:v>
                </c:pt>
                <c:pt idx="13">
                  <c:v>01.08.2018</c:v>
                </c:pt>
                <c:pt idx="14">
                  <c:v>01.09.2018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37</c:v>
                </c:pt>
                <c:pt idx="1">
                  <c:v>32</c:v>
                </c:pt>
                <c:pt idx="2">
                  <c:v>28</c:v>
                </c:pt>
                <c:pt idx="3">
                  <c:v>51</c:v>
                </c:pt>
                <c:pt idx="4">
                  <c:v>52</c:v>
                </c:pt>
                <c:pt idx="5">
                  <c:v>61</c:v>
                </c:pt>
                <c:pt idx="6">
                  <c:v>77</c:v>
                </c:pt>
                <c:pt idx="7">
                  <c:v>36</c:v>
                </c:pt>
                <c:pt idx="8">
                  <c:v>47</c:v>
                </c:pt>
                <c:pt idx="9">
                  <c:v>44</c:v>
                </c:pt>
                <c:pt idx="10">
                  <c:v>46</c:v>
                </c:pt>
                <c:pt idx="11">
                  <c:v>25</c:v>
                </c:pt>
                <c:pt idx="12">
                  <c:v>46</c:v>
                </c:pt>
                <c:pt idx="13">
                  <c:v>30</c:v>
                </c:pt>
                <c:pt idx="14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86-416F-9461-5CD41B530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570992"/>
        <c:axId val="282868256"/>
      </c:lineChart>
      <c:catAx>
        <c:axId val="28157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68256"/>
        <c:crosses val="autoZero"/>
        <c:auto val="1"/>
        <c:lblAlgn val="ctr"/>
        <c:lblOffset val="100"/>
        <c:noMultiLvlLbl val="0"/>
      </c:catAx>
      <c:valAx>
        <c:axId val="28286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7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82FC3-3373-43BC-B64E-D75F8B357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Telekom Electronic Beats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139FB6-E010-4FC5-B00A-F00E1E17FB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9459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55398-C708-4484-9C77-41BB14A96E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01.07.2017 - 30.09.2018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7BE32-32BF-416D-8F0B-37C8B6821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5529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Telekom Electronic Beats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Telekom Electronic Beats</dc:title>
  <dc:creator>Administrator</dc:creator>
  <cp:lastModifiedBy>Administrator</cp:lastModifiedBy>
  <cp:revision>1</cp:revision>
  <dcterms:created xsi:type="dcterms:W3CDTF">2018-10-01T08:02:43Z</dcterms:created>
  <dcterms:modified xsi:type="dcterms:W3CDTF">2018-10-01T08:02:47Z</dcterms:modified>
</cp:coreProperties>
</file>