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Telekom Albania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  <c:pt idx="6">
                  <c:v>01.07.2018</c:v>
                </c:pt>
                <c:pt idx="7">
                  <c:v>01.08.2018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346</c:v>
                </c:pt>
                <c:pt idx="1">
                  <c:v>393</c:v>
                </c:pt>
                <c:pt idx="2">
                  <c:v>341</c:v>
                </c:pt>
                <c:pt idx="3">
                  <c:v>99</c:v>
                </c:pt>
                <c:pt idx="4">
                  <c:v>241</c:v>
                </c:pt>
                <c:pt idx="5">
                  <c:v>293</c:v>
                </c:pt>
                <c:pt idx="6">
                  <c:v>202</c:v>
                </c:pt>
                <c:pt idx="7">
                  <c:v>253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79-44E7-B8FC-7363846C73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Vodafone Albania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  <c:pt idx="6">
                  <c:v>01.07.2018</c:v>
                </c:pt>
                <c:pt idx="7">
                  <c:v>01.08.2018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609</c:v>
                </c:pt>
                <c:pt idx="1">
                  <c:v>450</c:v>
                </c:pt>
                <c:pt idx="2">
                  <c:v>600</c:v>
                </c:pt>
                <c:pt idx="3">
                  <c:v>393</c:v>
                </c:pt>
                <c:pt idx="4">
                  <c:v>958</c:v>
                </c:pt>
                <c:pt idx="5">
                  <c:v>291</c:v>
                </c:pt>
                <c:pt idx="6">
                  <c:v>291</c:v>
                </c:pt>
                <c:pt idx="7">
                  <c:v>302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979-44E7-B8FC-7363846C73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ALBtelecom Albania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  <c:pt idx="6">
                  <c:v>01.07.2018</c:v>
                </c:pt>
                <c:pt idx="7">
                  <c:v>01.08.2018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210</c:v>
                </c:pt>
                <c:pt idx="1">
                  <c:v>153</c:v>
                </c:pt>
                <c:pt idx="2">
                  <c:v>129</c:v>
                </c:pt>
                <c:pt idx="3">
                  <c:v>73</c:v>
                </c:pt>
                <c:pt idx="4">
                  <c:v>194</c:v>
                </c:pt>
                <c:pt idx="5">
                  <c:v>215</c:v>
                </c:pt>
                <c:pt idx="6">
                  <c:v>149</c:v>
                </c:pt>
                <c:pt idx="7">
                  <c:v>118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979-44E7-B8FC-7363846C730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Telekom Electronic Beats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  <c:pt idx="6">
                  <c:v>01.07.2018</c:v>
                </c:pt>
                <c:pt idx="7">
                  <c:v>01.08.2018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44</c:v>
                </c:pt>
                <c:pt idx="1">
                  <c:v>217</c:v>
                </c:pt>
                <c:pt idx="2">
                  <c:v>70</c:v>
                </c:pt>
                <c:pt idx="3">
                  <c:v>138</c:v>
                </c:pt>
                <c:pt idx="4">
                  <c:v>110</c:v>
                </c:pt>
                <c:pt idx="5">
                  <c:v>80</c:v>
                </c:pt>
                <c:pt idx="6">
                  <c:v>116</c:v>
                </c:pt>
                <c:pt idx="7">
                  <c:v>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979-44E7-B8FC-7363846C73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082160"/>
        <c:axId val="286976344"/>
      </c:lineChart>
      <c:catAx>
        <c:axId val="285082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976344"/>
        <c:crosses val="autoZero"/>
        <c:auto val="1"/>
        <c:lblAlgn val="ctr"/>
        <c:lblOffset val="100"/>
        <c:noMultiLvlLbl val="0"/>
      </c:catAx>
      <c:valAx>
        <c:axId val="286976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82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1076A-91AE-45D4-8B4F-E18A50B40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449F5F-91EC-4FEC-9E95-2782C2A1E2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30695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23C0F0-C81E-4EA1-9D5D-1E5D7AB062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B2A564-22DC-40B8-A9F9-2E28E26CB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2542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Interactions Per Post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 | All Pages</dc:title>
  <dc:creator>Administrator</dc:creator>
  <cp:lastModifiedBy>Administrator</cp:lastModifiedBy>
  <cp:revision>1</cp:revision>
  <dcterms:created xsi:type="dcterms:W3CDTF">2018-09-26T13:14:40Z</dcterms:created>
  <dcterms:modified xsi:type="dcterms:W3CDTF">2018-09-26T13:14:44Z</dcterms:modified>
</cp:coreProperties>
</file>