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Telekom Albania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  <c:pt idx="8">
                  <c:v>01.09.2018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28</c:v>
                </c:pt>
                <c:pt idx="1">
                  <c:v>48</c:v>
                </c:pt>
                <c:pt idx="2">
                  <c:v>47</c:v>
                </c:pt>
                <c:pt idx="3">
                  <c:v>43</c:v>
                </c:pt>
                <c:pt idx="4">
                  <c:v>45</c:v>
                </c:pt>
                <c:pt idx="5">
                  <c:v>23</c:v>
                </c:pt>
                <c:pt idx="6">
                  <c:v>41</c:v>
                </c:pt>
                <c:pt idx="7">
                  <c:v>40</c:v>
                </c:pt>
                <c:pt idx="8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0B-4ADD-88BE-117AAFD70E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Vodafone Albania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  <c:pt idx="8">
                  <c:v>01.09.2018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19</c:v>
                </c:pt>
                <c:pt idx="1">
                  <c:v>15</c:v>
                </c:pt>
                <c:pt idx="2">
                  <c:v>35</c:v>
                </c:pt>
                <c:pt idx="3">
                  <c:v>22</c:v>
                </c:pt>
                <c:pt idx="4">
                  <c:v>22</c:v>
                </c:pt>
                <c:pt idx="5">
                  <c:v>13</c:v>
                </c:pt>
                <c:pt idx="6">
                  <c:v>37</c:v>
                </c:pt>
                <c:pt idx="7">
                  <c:v>22</c:v>
                </c:pt>
                <c:pt idx="8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0B-4ADD-88BE-117AAFD70E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ALBtelecom Albania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  <c:pt idx="8">
                  <c:v>01.09.2018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41</c:v>
                </c:pt>
                <c:pt idx="1">
                  <c:v>54</c:v>
                </c:pt>
                <c:pt idx="2">
                  <c:v>38</c:v>
                </c:pt>
                <c:pt idx="3">
                  <c:v>37</c:v>
                </c:pt>
                <c:pt idx="4">
                  <c:v>54</c:v>
                </c:pt>
                <c:pt idx="5">
                  <c:v>54</c:v>
                </c:pt>
                <c:pt idx="6">
                  <c:v>29</c:v>
                </c:pt>
                <c:pt idx="7">
                  <c:v>29</c:v>
                </c:pt>
                <c:pt idx="8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0B-4ADD-88BE-117AAFD70E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Telekom Electronic Beats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  <c:pt idx="8">
                  <c:v>01.09.2018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77</c:v>
                </c:pt>
                <c:pt idx="1">
                  <c:v>36</c:v>
                </c:pt>
                <c:pt idx="2">
                  <c:v>47</c:v>
                </c:pt>
                <c:pt idx="3">
                  <c:v>44</c:v>
                </c:pt>
                <c:pt idx="4">
                  <c:v>46</c:v>
                </c:pt>
                <c:pt idx="5">
                  <c:v>25</c:v>
                </c:pt>
                <c:pt idx="6">
                  <c:v>46</c:v>
                </c:pt>
                <c:pt idx="7">
                  <c:v>30</c:v>
                </c:pt>
                <c:pt idx="8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50B-4ADD-88BE-117AAFD70E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75096"/>
        <c:axId val="288572472"/>
      </c:lineChart>
      <c:catAx>
        <c:axId val="288575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72472"/>
        <c:crosses val="autoZero"/>
        <c:auto val="1"/>
        <c:lblAlgn val="ctr"/>
        <c:lblOffset val="100"/>
        <c:noMultiLvlLbl val="0"/>
      </c:catAx>
      <c:valAx>
        <c:axId val="28857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75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55766-B2FE-48B4-BC70-ABA2A86B4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3549B7-64E6-4564-A4E7-F466C83201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7792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1BBD85-7A05-44A4-B8A3-5CF9AB5636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01.01.2018 - 30.09.2018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055BE-99B0-4708-A096-A5B27507F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1635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All Pages</dc:title>
  <dc:creator>Administrator</dc:creator>
  <cp:lastModifiedBy>Administrator</cp:lastModifiedBy>
  <cp:revision>1</cp:revision>
  <dcterms:created xsi:type="dcterms:W3CDTF">2018-09-26T12:45:25Z</dcterms:created>
  <dcterms:modified xsi:type="dcterms:W3CDTF">2018-09-26T12:45:29Z</dcterms:modified>
</cp:coreProperties>
</file>