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9704</c:v>
                </c:pt>
                <c:pt idx="1">
                  <c:v>18889</c:v>
                </c:pt>
                <c:pt idx="2">
                  <c:v>16033</c:v>
                </c:pt>
                <c:pt idx="3">
                  <c:v>4297</c:v>
                </c:pt>
                <c:pt idx="4">
                  <c:v>10858</c:v>
                </c:pt>
                <c:pt idx="5">
                  <c:v>6754</c:v>
                </c:pt>
                <c:pt idx="6">
                  <c:v>8303</c:v>
                </c:pt>
                <c:pt idx="7">
                  <c:v>10158</c:v>
                </c:pt>
                <c:pt idx="8">
                  <c:v>5746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08-4506-8C7A-A97A2A3E9C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11579</c:v>
                </c:pt>
                <c:pt idx="1">
                  <c:v>6751</c:v>
                </c:pt>
                <c:pt idx="2">
                  <c:v>21013</c:v>
                </c:pt>
                <c:pt idx="3">
                  <c:v>8656</c:v>
                </c:pt>
                <c:pt idx="4">
                  <c:v>21080</c:v>
                </c:pt>
                <c:pt idx="5">
                  <c:v>3784</c:v>
                </c:pt>
                <c:pt idx="6">
                  <c:v>10773</c:v>
                </c:pt>
                <c:pt idx="7">
                  <c:v>6646</c:v>
                </c:pt>
                <c:pt idx="8">
                  <c:v>10521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08-4506-8C7A-A97A2A3E9C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8624</c:v>
                </c:pt>
                <c:pt idx="1">
                  <c:v>8284</c:v>
                </c:pt>
                <c:pt idx="2">
                  <c:v>4908</c:v>
                </c:pt>
                <c:pt idx="3">
                  <c:v>2718</c:v>
                </c:pt>
                <c:pt idx="4">
                  <c:v>10482</c:v>
                </c:pt>
                <c:pt idx="5">
                  <c:v>11615</c:v>
                </c:pt>
                <c:pt idx="6">
                  <c:v>4326</c:v>
                </c:pt>
                <c:pt idx="7">
                  <c:v>3435</c:v>
                </c:pt>
                <c:pt idx="8">
                  <c:v>3015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08-4506-8C7A-A97A2A3E9C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3393</c:v>
                </c:pt>
                <c:pt idx="1">
                  <c:v>7830</c:v>
                </c:pt>
                <c:pt idx="2">
                  <c:v>3290</c:v>
                </c:pt>
                <c:pt idx="3">
                  <c:v>6108</c:v>
                </c:pt>
                <c:pt idx="4">
                  <c:v>5077</c:v>
                </c:pt>
                <c:pt idx="5">
                  <c:v>2022</c:v>
                </c:pt>
                <c:pt idx="6">
                  <c:v>5343</c:v>
                </c:pt>
                <c:pt idx="7">
                  <c:v>848</c:v>
                </c:pt>
                <c:pt idx="8">
                  <c:v>1160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608-4506-8C7A-A97A2A3E9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93648"/>
        <c:axId val="182956872"/>
      </c:lineChart>
      <c:catAx>
        <c:axId val="29249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956872"/>
        <c:crosses val="autoZero"/>
        <c:auto val="1"/>
        <c:lblAlgn val="ctr"/>
        <c:lblOffset val="100"/>
        <c:noMultiLvlLbl val="0"/>
      </c:catAx>
      <c:valAx>
        <c:axId val="18295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9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8A51-6CB9-4B88-B0B6-AC49A497C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Total Interactions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045A8E-657A-4F6F-82A1-1016645E0A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828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76372-905D-4139-94B5-FD0DE1451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33794-5303-4E1A-AF2D-5287EF177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71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- Total Interactions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Total Interactions  | All Pages</dc:title>
  <dc:creator>Administrator</dc:creator>
  <cp:lastModifiedBy>Administrator</cp:lastModifiedBy>
  <cp:revision>1</cp:revision>
  <dcterms:created xsi:type="dcterms:W3CDTF">2018-09-26T12:43:37Z</dcterms:created>
  <dcterms:modified xsi:type="dcterms:W3CDTF">2018-09-26T12:43:41Z</dcterms:modified>
</cp:coreProperties>
</file>