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6DA-449D-8150-C3977C3261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76DA-449D-8150-C3977C3261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76DA-449D-8150-C3977C3261C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76DA-449D-8150-C3977C3261C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76DA-449D-8150-C3977C326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00200"/>
        <c:axId val="179247592"/>
      </c:barChart>
      <c:catAx>
        <c:axId val="28830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47592"/>
        <c:crosses val="autoZero"/>
        <c:auto val="1"/>
        <c:lblAlgn val="ctr"/>
        <c:lblOffset val="100"/>
        <c:noMultiLvlLbl val="0"/>
      </c:catAx>
      <c:valAx>
        <c:axId val="17924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0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CCC10-44B8-4B96-AA66-F9204A62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(excl. likes)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D6C7B-B9B5-44EF-BBD6-DA30B24E0B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526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12086-2112-4359-9BAF-BCDAEBB5B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E2343-4469-48D8-BA1C-DDCF5F7D8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74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Reactions Distribution (excl. likes)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 (excl. likes) | All Pages</dc:title>
  <dc:creator>Administrator</dc:creator>
  <cp:lastModifiedBy>Administrator</cp:lastModifiedBy>
  <cp:revision>1</cp:revision>
  <dcterms:created xsi:type="dcterms:W3CDTF">2018-09-26T12:32:16Z</dcterms:created>
  <dcterms:modified xsi:type="dcterms:W3CDTF">2018-09-26T12:32:20Z</dcterms:modified>
</cp:coreProperties>
</file>