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1E6-4C0F-ABE3-EE0405F10B4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1E6-4C0F-ABE3-EE0405F10B4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1E6-4C0F-ABE3-EE0405F10B4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1E6-4C0F-ABE3-EE0405F10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147368"/>
        <c:axId val="178146384"/>
      </c:barChart>
      <c:catAx>
        <c:axId val="17814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46384"/>
        <c:crosses val="autoZero"/>
        <c:auto val="1"/>
        <c:lblAlgn val="ctr"/>
        <c:lblOffset val="100"/>
        <c:noMultiLvlLbl val="0"/>
      </c:catAx>
      <c:valAx>
        <c:axId val="17814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4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7537-5AFC-445C-973D-D80C4AE4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D8842E-5950-4FD4-B433-DA1925141F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529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9B63E-149A-4253-959F-050B3EDFC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92F44-3523-43E9-853D-31B6B3FA2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33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Administrator</dc:creator>
  <cp:lastModifiedBy>Administrator</cp:lastModifiedBy>
  <cp:revision>1</cp:revision>
  <dcterms:created xsi:type="dcterms:W3CDTF">2018-09-26T12:28:04Z</dcterms:created>
  <dcterms:modified xsi:type="dcterms:W3CDTF">2018-09-26T12:28:09Z</dcterms:modified>
</cp:coreProperties>
</file>