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Telekom Albania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  <c:pt idx="6">
                  <c:v>01.07.2018</c:v>
                </c:pt>
                <c:pt idx="7">
                  <c:v>01.08.2018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28</c:v>
                </c:pt>
                <c:pt idx="1">
                  <c:v>48</c:v>
                </c:pt>
                <c:pt idx="2">
                  <c:v>47</c:v>
                </c:pt>
                <c:pt idx="3">
                  <c:v>43</c:v>
                </c:pt>
                <c:pt idx="4">
                  <c:v>45</c:v>
                </c:pt>
                <c:pt idx="5">
                  <c:v>23</c:v>
                </c:pt>
                <c:pt idx="6">
                  <c:v>41</c:v>
                </c:pt>
                <c:pt idx="7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31-4660-8E19-17B25FBADF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Vodafone Albania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  <c:pt idx="6">
                  <c:v>01.07.2018</c:v>
                </c:pt>
                <c:pt idx="7">
                  <c:v>01.08.2018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19</c:v>
                </c:pt>
                <c:pt idx="1">
                  <c:v>15</c:v>
                </c:pt>
                <c:pt idx="2">
                  <c:v>35</c:v>
                </c:pt>
                <c:pt idx="3">
                  <c:v>22</c:v>
                </c:pt>
                <c:pt idx="4">
                  <c:v>22</c:v>
                </c:pt>
                <c:pt idx="5">
                  <c:v>13</c:v>
                </c:pt>
                <c:pt idx="6">
                  <c:v>37</c:v>
                </c:pt>
                <c:pt idx="7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231-4660-8E19-17B25FBADF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ALBtelecom Albania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  <c:pt idx="6">
                  <c:v>01.07.2018</c:v>
                </c:pt>
                <c:pt idx="7">
                  <c:v>01.08.2018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41</c:v>
                </c:pt>
                <c:pt idx="1">
                  <c:v>54</c:v>
                </c:pt>
                <c:pt idx="2">
                  <c:v>38</c:v>
                </c:pt>
                <c:pt idx="3">
                  <c:v>37</c:v>
                </c:pt>
                <c:pt idx="4">
                  <c:v>54</c:v>
                </c:pt>
                <c:pt idx="5">
                  <c:v>54</c:v>
                </c:pt>
                <c:pt idx="6">
                  <c:v>29</c:v>
                </c:pt>
                <c:pt idx="7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231-4660-8E19-17B25FBADF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Telekom Electronic Beats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  <c:pt idx="6">
                  <c:v>01.07.2018</c:v>
                </c:pt>
                <c:pt idx="7">
                  <c:v>01.08.2018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77</c:v>
                </c:pt>
                <c:pt idx="1">
                  <c:v>36</c:v>
                </c:pt>
                <c:pt idx="2">
                  <c:v>47</c:v>
                </c:pt>
                <c:pt idx="3">
                  <c:v>44</c:v>
                </c:pt>
                <c:pt idx="4">
                  <c:v>46</c:v>
                </c:pt>
                <c:pt idx="5">
                  <c:v>25</c:v>
                </c:pt>
                <c:pt idx="6">
                  <c:v>46</c:v>
                </c:pt>
                <c:pt idx="7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231-4660-8E19-17B25FBADF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883448"/>
        <c:axId val="275327952"/>
      </c:lineChart>
      <c:catAx>
        <c:axId val="273883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27952"/>
        <c:crosses val="autoZero"/>
        <c:auto val="1"/>
        <c:lblAlgn val="ctr"/>
        <c:lblOffset val="100"/>
        <c:noMultiLvlLbl val="0"/>
      </c:catAx>
      <c:valAx>
        <c:axId val="27532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83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9B110-4BAB-490C-A01F-EA48618D4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7978A5-0A5F-417F-82E2-366A4EF88F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97881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105900-E77E-49F7-9B8F-2B9FE75E84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CF6D3-392E-4565-8EBE-E0FBD2109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6162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All Pages</dc:title>
  <dc:creator>Administrator</dc:creator>
  <cp:lastModifiedBy>Administrator</cp:lastModifiedBy>
  <cp:revision>1</cp:revision>
  <dcterms:created xsi:type="dcterms:W3CDTF">2018-09-14T11:41:57Z</dcterms:created>
  <dcterms:modified xsi:type="dcterms:W3CDTF">2018-09-14T11:42:02Z</dcterms:modified>
</cp:coreProperties>
</file>