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Telekom Albania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  <c:pt idx="6">
                  <c:v>01.07.2018</c:v>
                </c:pt>
                <c:pt idx="7">
                  <c:v>01.08.2018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9704</c:v>
                </c:pt>
                <c:pt idx="1">
                  <c:v>18889</c:v>
                </c:pt>
                <c:pt idx="2">
                  <c:v>16033</c:v>
                </c:pt>
                <c:pt idx="3">
                  <c:v>4297</c:v>
                </c:pt>
                <c:pt idx="4">
                  <c:v>10858</c:v>
                </c:pt>
                <c:pt idx="5">
                  <c:v>6754</c:v>
                </c:pt>
                <c:pt idx="6">
                  <c:v>8301</c:v>
                </c:pt>
                <c:pt idx="7">
                  <c:v>10090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5B-4BEA-8C4C-B0F4AA7FDC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Vodafone Albania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  <c:pt idx="6">
                  <c:v>01.07.2018</c:v>
                </c:pt>
                <c:pt idx="7">
                  <c:v>01.08.2018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11579</c:v>
                </c:pt>
                <c:pt idx="1">
                  <c:v>6751</c:v>
                </c:pt>
                <c:pt idx="2">
                  <c:v>21013</c:v>
                </c:pt>
                <c:pt idx="3">
                  <c:v>8656</c:v>
                </c:pt>
                <c:pt idx="4">
                  <c:v>21080</c:v>
                </c:pt>
                <c:pt idx="5">
                  <c:v>3782</c:v>
                </c:pt>
                <c:pt idx="6">
                  <c:v>10723</c:v>
                </c:pt>
                <c:pt idx="7">
                  <c:v>6538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65B-4BEA-8C4C-B0F4AA7FDC3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ALBtelecom Albania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  <c:pt idx="6">
                  <c:v>01.07.2018</c:v>
                </c:pt>
                <c:pt idx="7">
                  <c:v>01.08.2018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8624</c:v>
                </c:pt>
                <c:pt idx="1">
                  <c:v>8284</c:v>
                </c:pt>
                <c:pt idx="2">
                  <c:v>4908</c:v>
                </c:pt>
                <c:pt idx="3">
                  <c:v>2718</c:v>
                </c:pt>
                <c:pt idx="4">
                  <c:v>10482</c:v>
                </c:pt>
                <c:pt idx="5">
                  <c:v>11616</c:v>
                </c:pt>
                <c:pt idx="6">
                  <c:v>4331</c:v>
                </c:pt>
                <c:pt idx="7">
                  <c:v>3434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65B-4BEA-8C4C-B0F4AA7FDC3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Telekom Electronic Beats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  <c:pt idx="3">
                  <c:v>01.04.2018</c:v>
                </c:pt>
                <c:pt idx="4">
                  <c:v>01.05.2018</c:v>
                </c:pt>
                <c:pt idx="5">
                  <c:v>01.06.2018</c:v>
                </c:pt>
                <c:pt idx="6">
                  <c:v>01.07.2018</c:v>
                </c:pt>
                <c:pt idx="7">
                  <c:v>01.08.2018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3393</c:v>
                </c:pt>
                <c:pt idx="1">
                  <c:v>7830</c:v>
                </c:pt>
                <c:pt idx="2">
                  <c:v>3290</c:v>
                </c:pt>
                <c:pt idx="3">
                  <c:v>6108</c:v>
                </c:pt>
                <c:pt idx="4">
                  <c:v>5077</c:v>
                </c:pt>
                <c:pt idx="5">
                  <c:v>2022</c:v>
                </c:pt>
                <c:pt idx="6">
                  <c:v>5347</c:v>
                </c:pt>
                <c:pt idx="7">
                  <c:v>847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65B-4BEA-8C4C-B0F4AA7FDC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435064"/>
        <c:axId val="294435392"/>
      </c:lineChart>
      <c:catAx>
        <c:axId val="294435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435392"/>
        <c:crosses val="autoZero"/>
        <c:auto val="1"/>
        <c:lblAlgn val="ctr"/>
        <c:lblOffset val="100"/>
        <c:noMultiLvlLbl val="0"/>
      </c:catAx>
      <c:valAx>
        <c:axId val="294435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435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7CCBD-5FED-4287-B55E-028297345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Total Interactions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19D947-C56D-4692-9628-B4E9482860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2972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DCD1C9-2004-4244-AD4C-6B78FA9046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01.01.2018 - 31.08.2018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E36CB-B1EF-473E-82AB-B43FF55D4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0451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 - Total Interactions 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- Total Interactions  | All Pages</dc:title>
  <dc:creator>Administrator</dc:creator>
  <cp:lastModifiedBy>Administrator</cp:lastModifiedBy>
  <cp:revision>1</cp:revision>
  <dcterms:created xsi:type="dcterms:W3CDTF">2018-09-14T09:56:40Z</dcterms:created>
  <dcterms:modified xsi:type="dcterms:W3CDTF">2018-09-14T09:56:45Z</dcterms:modified>
</cp:coreProperties>
</file>