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1C03-40F5-85D3-A3E68F004BD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1C03-40F5-85D3-A3E68F004BD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1C03-40F5-85D3-A3E68F004BD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1C03-40F5-85D3-A3E68F004BD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1C03-40F5-85D3-A3E68F004BD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1C03-40F5-85D3-A3E68F004BD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1C03-40F5-85D3-A3E68F004BD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Sheet1!$I$2:$I$5</c:f>
            </c:numRef>
          </c:val>
          <c:extLst>
            <c:ext xmlns:c16="http://schemas.microsoft.com/office/drawing/2014/chart" uri="{C3380CC4-5D6E-409C-BE32-E72D297353CC}">
              <c16:uniqueId val="{00000007-1C03-40F5-85D3-A3E68F004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914448"/>
        <c:axId val="288880448"/>
      </c:barChart>
      <c:catAx>
        <c:axId val="28691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80448"/>
        <c:crosses val="autoZero"/>
        <c:auto val="1"/>
        <c:lblAlgn val="ctr"/>
        <c:lblOffset val="100"/>
        <c:noMultiLvlLbl val="0"/>
      </c:catAx>
      <c:valAx>
        <c:axId val="28888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1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90FD5-1CC4-4CF7-88CA-C5E962742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B0CD4B-396A-435F-B423-81DF57FF1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731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8FD55-D209-4490-8AB6-C24FCB570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B2F1D-4752-43EE-B823-4C532069E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919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Copy of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Interactions Distribution | All Pages</dc:title>
  <dc:creator>Administrator</dc:creator>
  <cp:lastModifiedBy>Administrator</cp:lastModifiedBy>
  <cp:revision>1</cp:revision>
  <dcterms:created xsi:type="dcterms:W3CDTF">2018-09-14T09:27:19Z</dcterms:created>
  <dcterms:modified xsi:type="dcterms:W3CDTF">2018-09-14T09:27:24Z</dcterms:modified>
</cp:coreProperties>
</file>