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B894-4F06-AF28-0D90EA12E2C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B894-4F06-AF28-0D90EA12E2C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B894-4F06-AF28-0D90EA12E2C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B894-4F06-AF28-0D90EA12E2C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B894-4F06-AF28-0D90EA12E2C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B894-4F06-AF28-0D90EA12E2C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Sheet1!$H$2:$H$5</c:f>
            </c:numRef>
          </c:val>
          <c:extLst>
            <c:ext xmlns:c16="http://schemas.microsoft.com/office/drawing/2014/chart" uri="{C3380CC4-5D6E-409C-BE32-E72D297353CC}">
              <c16:uniqueId val="{00000006-B894-4F06-AF28-0D90EA12E2C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Sheet1!$I$2:$I$5</c:f>
            </c:numRef>
          </c:val>
          <c:extLst>
            <c:ext xmlns:c16="http://schemas.microsoft.com/office/drawing/2014/chart" uri="{C3380CC4-5D6E-409C-BE32-E72D297353CC}">
              <c16:uniqueId val="{00000007-B894-4F06-AF28-0D90EA12E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090624"/>
        <c:axId val="289090296"/>
      </c:barChart>
      <c:catAx>
        <c:axId val="28909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90296"/>
        <c:crosses val="autoZero"/>
        <c:auto val="1"/>
        <c:lblAlgn val="ctr"/>
        <c:lblOffset val="100"/>
        <c:noMultiLvlLbl val="0"/>
      </c:catAx>
      <c:valAx>
        <c:axId val="28909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9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AAAFB-EA48-4F63-9671-BC37925E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3F709A-2C75-48AC-9814-F699F974C2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8749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87F5D-D2FD-4790-AA68-68498C58E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01.08.2018 - 31.08.2018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704E2-B489-498B-A16D-14D75101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699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Copy of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Interactions Distribution | All Pages</dc:title>
  <dc:creator>Administrator</dc:creator>
  <cp:lastModifiedBy>Administrator</cp:lastModifiedBy>
  <cp:revision>1</cp:revision>
  <dcterms:created xsi:type="dcterms:W3CDTF">2018-09-14T09:25:33Z</dcterms:created>
  <dcterms:modified xsi:type="dcterms:W3CDTF">2018-09-14T09:25:38Z</dcterms:modified>
</cp:coreProperties>
</file>