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</c:v>
                </c:pt>
                <c:pt idx="1">
                  <c:v>48</c:v>
                </c:pt>
                <c:pt idx="2">
                  <c:v>47</c:v>
                </c:pt>
                <c:pt idx="3">
                  <c:v>43</c:v>
                </c:pt>
                <c:pt idx="4">
                  <c:v>45</c:v>
                </c:pt>
                <c:pt idx="5">
                  <c:v>23</c:v>
                </c:pt>
                <c:pt idx="6">
                  <c:v>41</c:v>
                </c:pt>
                <c:pt idx="7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27-4FE7-B3FA-55D1C6477D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19</c:v>
                </c:pt>
                <c:pt idx="1">
                  <c:v>15</c:v>
                </c:pt>
                <c:pt idx="2">
                  <c:v>35</c:v>
                </c:pt>
                <c:pt idx="3">
                  <c:v>22</c:v>
                </c:pt>
                <c:pt idx="4">
                  <c:v>22</c:v>
                </c:pt>
                <c:pt idx="5">
                  <c:v>13</c:v>
                </c:pt>
                <c:pt idx="6">
                  <c:v>37</c:v>
                </c:pt>
                <c:pt idx="7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27-4FE7-B3FA-55D1C6477D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41</c:v>
                </c:pt>
                <c:pt idx="1">
                  <c:v>54</c:v>
                </c:pt>
                <c:pt idx="2">
                  <c:v>38</c:v>
                </c:pt>
                <c:pt idx="3">
                  <c:v>37</c:v>
                </c:pt>
                <c:pt idx="4">
                  <c:v>54</c:v>
                </c:pt>
                <c:pt idx="5">
                  <c:v>54</c:v>
                </c:pt>
                <c:pt idx="6">
                  <c:v>29</c:v>
                </c:pt>
                <c:pt idx="7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27-4FE7-B3FA-55D1C6477D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77</c:v>
                </c:pt>
                <c:pt idx="1">
                  <c:v>36</c:v>
                </c:pt>
                <c:pt idx="2">
                  <c:v>47</c:v>
                </c:pt>
                <c:pt idx="3">
                  <c:v>44</c:v>
                </c:pt>
                <c:pt idx="4">
                  <c:v>46</c:v>
                </c:pt>
                <c:pt idx="5">
                  <c:v>25</c:v>
                </c:pt>
                <c:pt idx="6">
                  <c:v>46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27-4FE7-B3FA-55D1C6477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513952"/>
        <c:axId val="177176088"/>
      </c:lineChart>
      <c:catAx>
        <c:axId val="17951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76088"/>
        <c:crosses val="autoZero"/>
        <c:auto val="1"/>
        <c:lblAlgn val="ctr"/>
        <c:lblOffset val="100"/>
        <c:noMultiLvlLbl val="0"/>
      </c:catAx>
      <c:valAx>
        <c:axId val="17717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1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4A7E-A96B-4C5A-A5F2-5721116F7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FD1A08-FA78-492C-AABE-C09DD300D0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1033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C64EA-66B2-4984-AC68-A853ECBAA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5A7F1-5BB7-4057-A4CA-E3F3D11F7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991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2018-09-14T09:13:58Z</dcterms:created>
  <dcterms:modified xsi:type="dcterms:W3CDTF">2018-09-14T09:14:03Z</dcterms:modified>
</cp:coreProperties>
</file>