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milestonechurch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12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0</c:v>
                </c:pt>
                <c:pt idx="50">
                  <c:v>1</c:v>
                </c:pt>
                <c:pt idx="51">
                  <c:v>2</c:v>
                </c:pt>
                <c:pt idx="52">
                  <c:v>0</c:v>
                </c:pt>
                <c:pt idx="53">
                  <c:v>2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2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2</c:v>
                </c:pt>
                <c:pt idx="78">
                  <c:v>0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2</c:v>
                </c:pt>
                <c:pt idx="83">
                  <c:v>0</c:v>
                </c:pt>
                <c:pt idx="84">
                  <c:v>2</c:v>
                </c:pt>
                <c:pt idx="85">
                  <c:v>1</c:v>
                </c:pt>
                <c:pt idx="86">
                  <c:v>2</c:v>
                </c:pt>
                <c:pt idx="87">
                  <c:v>1</c:v>
                </c:pt>
                <c:pt idx="88">
                  <c:v>3</c:v>
                </c:pt>
                <c:pt idx="89">
                  <c:v>2</c:v>
                </c:pt>
                <c:pt idx="90">
                  <c:v>14</c:v>
                </c:pt>
                <c:pt idx="91">
                  <c:v>0</c:v>
                </c:pt>
                <c:pt idx="92">
                  <c:v>1</c:v>
                </c:pt>
                <c:pt idx="93">
                  <c:v>0</c:v>
                </c:pt>
                <c:pt idx="94">
                  <c:v>0</c:v>
                </c:pt>
                <c:pt idx="95">
                  <c:v>1</c:v>
                </c:pt>
                <c:pt idx="96">
                  <c:v>1</c:v>
                </c:pt>
                <c:pt idx="97">
                  <c:v>2</c:v>
                </c:pt>
                <c:pt idx="98">
                  <c:v>2</c:v>
                </c:pt>
                <c:pt idx="99">
                  <c:v>0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7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4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2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2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4</c:v>
                </c:pt>
                <c:pt idx="126">
                  <c:v>0</c:v>
                </c:pt>
                <c:pt idx="127">
                  <c:v>2</c:v>
                </c:pt>
                <c:pt idx="128">
                  <c:v>0</c:v>
                </c:pt>
                <c:pt idx="129">
                  <c:v>2</c:v>
                </c:pt>
                <c:pt idx="130">
                  <c:v>0</c:v>
                </c:pt>
                <c:pt idx="131">
                  <c:v>2</c:v>
                </c:pt>
                <c:pt idx="132">
                  <c:v>1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1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0</c:v>
                </c:pt>
                <c:pt idx="143">
                  <c:v>1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0</c:v>
                </c:pt>
                <c:pt idx="162">
                  <c:v>1</c:v>
                </c:pt>
                <c:pt idx="163">
                  <c:v>0</c:v>
                </c:pt>
                <c:pt idx="164">
                  <c:v>0</c:v>
                </c:pt>
                <c:pt idx="165">
                  <c:v>2</c:v>
                </c:pt>
                <c:pt idx="166">
                  <c:v>1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2</c:v>
                </c:pt>
                <c:pt idx="171">
                  <c:v>0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1</c:v>
                </c:pt>
                <c:pt idx="176">
                  <c:v>6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7D-43F9-B37C-220FEC988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39520"/>
        <c:axId val="283237552"/>
      </c:lineChart>
      <c:dateAx>
        <c:axId val="283239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37552"/>
        <c:crosses val="autoZero"/>
        <c:auto val="1"/>
        <c:lblOffset val="100"/>
        <c:baseTimeUnit val="days"/>
      </c:dateAx>
      <c:valAx>
        <c:axId val="28323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3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C5ED9-19D1-493C-AD5F-CDD5ACC40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0A7D23-596F-4C3B-83DA-DDD5ABD66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32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FF242-35AB-43B2-9E57-37D876150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A9AF5-A893-4AD0-92D3-3DDB5192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1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Pages</dc:title>
  <dc:creator>Administrator</dc:creator>
  <cp:lastModifiedBy>Administrator</cp:lastModifiedBy>
  <cp:revision>1</cp:revision>
  <dcterms:created xsi:type="dcterms:W3CDTF">2018-07-07T16:38:15Z</dcterms:created>
  <dcterms:modified xsi:type="dcterms:W3CDTF">2018-07-07T16:38:20Z</dcterms:modified>
</cp:coreProperties>
</file>