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9981" autoAdjust="0"/>
    <p:restoredTop sz="94660"/>
  </p:normalViewPr>
  <p:slideViewPr>
    <p:cSldViewPr snapToGrid="0">
      <p:cViewPr varScale="1">
        <p:scale>
          <a:sx n="165" d="100"/>
          <a:sy n="165" d="100"/>
        </p:scale>
        <p:origin x="1644" y="13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tableStyles" Target="tableStyles.xml"/><Relationship Id="rId5" Type="http://schemas.openxmlformats.org/officeDocument/2006/relationships/theme" Target="theme/theme1.xml"/><Relationship Id="rId4" Type="http://schemas.openxmlformats.org/officeDocument/2006/relationships/viewProps" Target="viewProps.xml"/></Relationship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ntlyLogo.png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intlyIcon.png" TargetMode="External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intlyIcon.png" TargetMode="External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Bild 6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454549" y="916050"/>
            <a:ext cx="4270423" cy="821235"/>
          </a:xfrm>
          <a:prstGeom prst="rect">
            <a:avLst/>
          </a:prstGeom>
        </p:spPr>
      </p:pic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685800" y="2130427"/>
            <a:ext cx="7772400" cy="1470025"/>
          </a:xfrm>
        </p:spPr>
        <p:txBody>
          <a:bodyPr/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1371600" y="3886200"/>
            <a:ext cx="6400800" cy="1752600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Bild 9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28982" y="274640"/>
            <a:ext cx="657819" cy="657819"/>
          </a:xfrm>
          <a:prstGeom prst="rect">
            <a:avLst/>
          </a:prstGeom>
        </p:spPr>
      </p:pic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462424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468582"/>
            <a:ext cx="8229600" cy="4701918"/>
          </a:xfrm>
        </p:spPr>
        <p:txBody>
          <a:bodyPr/>
          <a:lstStyle/>
          <a:p>
            <a:r>
              <a:rPr lang="en-US" smtClean="0"/>
              <a:t>Click icon to add chart</a:t>
            </a:r>
            <a:endParaRPr lang="de-DE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753658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Bild 8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28982" y="274640"/>
            <a:ext cx="657819" cy="657819"/>
          </a:xfrm>
          <a:prstGeom prst="rect">
            <a:avLst/>
          </a:prstGeom>
        </p:spPr>
      </p:pic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quintly</a:t>
            </a:r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/>
          </p:nvPr>
        </p:nvSpPr>
        <p:spPr>
          <a:xfrm>
            <a:off x="457200" y="1468582"/>
            <a:ext cx="8229600" cy="4703618"/>
          </a:xfrm>
        </p:spPr>
        <p:txBody>
          <a:bodyPr/>
          <a:lstStyle/>
          <a:p>
            <a:r>
              <a:rPr lang="en-US" smtClean="0"/>
              <a:t>Click icon to add table</a:t>
            </a:r>
            <a:endParaRPr lang="de-DE"/>
          </a:p>
        </p:txBody>
      </p:sp>
      <p:sp>
        <p:nvSpPr>
          <p:cNvPr id="10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462424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11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753658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5/21/2014</a:t>
            </a:fld>
            <a:endParaRPr lang="en-US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7" name="Rechteck 6"/>
          <p:cNvSpPr/>
          <p:nvPr/>
        </p:nvSpPr>
        <p:spPr>
          <a:xfrm>
            <a:off x="1" y="0"/>
            <a:ext cx="142094" cy="6858000"/>
          </a:xfrm>
          <a:prstGeom prst="rect">
            <a:avLst/>
          </a:prstGeom>
          <a:solidFill>
            <a:srgbClr val="132F4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de-DE" sz="135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75320959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Presentation1" id="{C083D1C7-DD25-459A-BC01-E6A232BC4614}" vid="{32120546-1D16-4A73-B7B2-A26D0BDCB635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</TotalTime>
  <Words>0</Words>
  <Application>Microsoft Office PowerPoint</Application>
  <PresentationFormat>On-screen Show (4:3)</PresentationFormat>
  <Paragraphs>0</Paragraphs>
  <Slides>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4" baseType="lpstr">
      <vt:lpstr>Arial</vt:lpstr>
      <vt:lpstr>Calibri</vt:lpstr>
      <vt:lpstr>quintly_template</vt:lpstr>
      <vt:lpstr>PowerPoint Presentation</vt:lpstr>
    </vt:vector>
  </TitlesOfParts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Administrator</dc:creator>
  <cp:lastModifiedBy>Administrator</cp:lastModifiedBy>
  <cp:revision>1</cp:revision>
  <dcterms:created xsi:type="dcterms:W3CDTF">2014-05-21T15:04:12Z</dcterms:created>
  <dcterms:modified xsi:type="dcterms:W3CDTF">2014-05-21T15:05:22Z</dcterms:modified>
</cp:coreProperties>
</file>