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60" r:id="rId1"/>
  </p:sldMasterIdLst>
  <p:sldIdLst>
    <p:sldId id="256" r:id="rId2"/>
  </p:sldIdLst>
  <p:sldSz cx="9144000" cy="6858000" type="screen4x3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9027" autoAdjust="0"/>
    <p:restoredTop sz="94692" autoAdjust="0"/>
  </p:normalViewPr>
  <p:slideViewPr>
    <p:cSldViewPr snapToGrid="0">
      <p:cViewPr varScale="1">
        <p:scale>
          <a:sx n="132" d="100"/>
          <a:sy n="132" d="100"/>
        </p:scale>
        <p:origin x="666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3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tableStyles" Target="tableStyles.xml"/><Relationship Id="rId5" Type="http://schemas.openxmlformats.org/officeDocument/2006/relationships/theme" Target="theme/theme1.xml"/><Relationship Id="rId4" Type="http://schemas.openxmlformats.org/officeDocument/2006/relationships/viewProps" Target="viewProps.xml"/></Relationship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file:///C:\inetpub\wwwroot\quntlyLogo.png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file:///C:\inetpub\wwwroot\quintlyIcon.png" TargetMode="External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file:///C:\inetpub\wwwroot\quintlyIcon.png" TargetMode="External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Dec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Bild 6"/>
          <p:cNvPicPr>
            <a:picLocks noChangeAspect="1"/>
          </p:cNvPicPr>
          <p:nvPr/>
        </p:nvPicPr>
        <p:blipFill>
          <a:blip r:embed="rId2" r:link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454549" y="916050"/>
            <a:ext cx="4270423" cy="821235"/>
          </a:xfrm>
          <a:prstGeom prst="rect">
            <a:avLst/>
          </a:prstGeom>
        </p:spPr>
      </p:pic>
      <p:sp>
        <p:nvSpPr>
          <p:cNvPr id="2" name="Titel 1"/>
          <p:cNvSpPr>
            <a:spLocks noGrp="1"/>
          </p:cNvSpPr>
          <p:nvPr>
            <p:ph type="ctrTitle" hasCustomPrompt="1"/>
          </p:nvPr>
        </p:nvSpPr>
        <p:spPr>
          <a:xfrm>
            <a:off x="685800" y="2130427"/>
            <a:ext cx="7772400" cy="1470025"/>
          </a:xfrm>
        </p:spPr>
        <p:txBody>
          <a:bodyPr/>
          <a:lstStyle>
            <a:lvl1pPr algn="ctr">
              <a:defRPr b="1"/>
            </a:lvl1pPr>
          </a:lstStyle>
          <a:p>
            <a:r>
              <a:rPr lang="de-DE" dirty="0" err="1" smtClean="0"/>
              <a:t>dashboardName</a:t>
            </a:r>
            <a:endParaRPr lang="de-DE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 hasCustomPrompt="1"/>
          </p:nvPr>
        </p:nvSpPr>
        <p:spPr>
          <a:xfrm>
            <a:off x="1371600" y="3886200"/>
            <a:ext cx="6400800" cy="1752600"/>
          </a:xfrm>
        </p:spPr>
        <p:txBody>
          <a:bodyPr>
            <a:normAutofit/>
          </a:bodyPr>
          <a:lstStyle>
            <a:lvl1pPr marL="0" indent="0" algn="ctr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685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0287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17145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057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24003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de-DE" dirty="0" err="1" smtClean="0"/>
              <a:t>clientName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1831818127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Char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Bild 9"/>
          <p:cNvPicPr>
            <a:picLocks noChangeAspect="1"/>
          </p:cNvPicPr>
          <p:nvPr/>
        </p:nvPicPr>
        <p:blipFill>
          <a:blip r:embed="rId2" r:link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28982" y="274640"/>
            <a:ext cx="657819" cy="657819"/>
          </a:xfrm>
          <a:prstGeom prst="rect">
            <a:avLst/>
          </a:prstGeom>
        </p:spPr>
      </p:pic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38"/>
            <a:ext cx="7313590" cy="817200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dirty="0" err="1" smtClean="0"/>
              <a:t>quintly</a:t>
            </a:r>
            <a:endParaRPr lang="en-US" dirty="0"/>
          </a:p>
        </p:txBody>
      </p:sp>
      <p:sp>
        <p:nvSpPr>
          <p:cNvPr id="7" name="Diagrammplatzhalter 6"/>
          <p:cNvSpPr>
            <a:spLocks noGrp="1"/>
          </p:cNvSpPr>
          <p:nvPr>
            <p:ph type="chart" sz="quarter" idx="13"/>
          </p:nvPr>
        </p:nvSpPr>
        <p:spPr>
          <a:xfrm>
            <a:off x="457200" y="1731700"/>
            <a:ext cx="8229600" cy="4438800"/>
          </a:xfrm>
        </p:spPr>
        <p:txBody>
          <a:bodyPr/>
          <a:lstStyle/>
          <a:p>
            <a:r>
              <a:rPr lang="en-US" smtClean="0"/>
              <a:t>Click icon to add chart</a:t>
            </a:r>
            <a:endParaRPr lang="de-DE" dirty="0"/>
          </a:p>
        </p:txBody>
      </p:sp>
      <p:sp>
        <p:nvSpPr>
          <p:cNvPr id="9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359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819860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quintlyTab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Bild 8"/>
          <p:cNvPicPr>
            <a:picLocks noChangeAspect="1"/>
          </p:cNvPicPr>
          <p:nvPr/>
        </p:nvPicPr>
        <p:blipFill>
          <a:blip r:embed="rId2" r:link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28982" y="274640"/>
            <a:ext cx="657819" cy="657819"/>
          </a:xfrm>
          <a:prstGeom prst="rect">
            <a:avLst/>
          </a:prstGeom>
        </p:spPr>
      </p:pic>
      <p:sp>
        <p:nvSpPr>
          <p:cNvPr id="2" name="Titel 1"/>
          <p:cNvSpPr>
            <a:spLocks noGrp="1"/>
          </p:cNvSpPr>
          <p:nvPr>
            <p:ph type="title" hasCustomPrompt="1"/>
          </p:nvPr>
        </p:nvSpPr>
        <p:spPr>
          <a:xfrm>
            <a:off x="457200" y="274640"/>
            <a:ext cx="7315200" cy="817669"/>
          </a:xfrm>
        </p:spPr>
        <p:txBody>
          <a:bodyPr vert="horz" lIns="91440" tIns="45720" rIns="91440" bIns="45720" rtlCol="0" anchor="ctr">
            <a:normAutofit/>
          </a:bodyPr>
          <a:lstStyle>
            <a:lvl1pPr>
              <a:defRPr lang="de-DE" sz="1800" b="1" dirty="0"/>
            </a:lvl1pPr>
          </a:lstStyle>
          <a:p>
            <a:pPr lvl="0"/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de-DE" dirty="0" smtClean="0"/>
              <a:t>Source: </a:t>
            </a:r>
            <a:r>
              <a:rPr lang="de-DE" smtClean="0"/>
              <a:t>quintly</a:t>
            </a:r>
            <a:endParaRPr lang="en-US" dirty="0"/>
          </a:p>
        </p:txBody>
      </p:sp>
      <p:sp>
        <p:nvSpPr>
          <p:cNvPr id="7" name="Tabellenplatzhalter 6"/>
          <p:cNvSpPr>
            <a:spLocks noGrp="1"/>
          </p:cNvSpPr>
          <p:nvPr>
            <p:ph type="tbl" sz="quarter" idx="13" hasCustomPrompt="1"/>
          </p:nvPr>
        </p:nvSpPr>
        <p:spPr>
          <a:xfrm>
            <a:off x="457200" y="1731706"/>
            <a:ext cx="8229600" cy="4440494"/>
          </a:xfrm>
        </p:spPr>
        <p:txBody>
          <a:bodyPr/>
          <a:lstStyle>
            <a:lvl1pPr>
              <a:defRPr sz="1000"/>
            </a:lvl1pPr>
          </a:lstStyle>
          <a:p>
            <a:r>
              <a:rPr lang="en-US" dirty="0" err="1" smtClean="0"/>
              <a:t>tablePlaceholder</a:t>
            </a:r>
            <a:endParaRPr lang="de-DE" dirty="0"/>
          </a:p>
        </p:txBody>
      </p:sp>
      <p:sp>
        <p:nvSpPr>
          <p:cNvPr id="8" name="Textplatzhalter 8"/>
          <p:cNvSpPr>
            <a:spLocks noGrp="1"/>
          </p:cNvSpPr>
          <p:nvPr>
            <p:ph type="body" sz="quarter" idx="14" hasCustomPrompt="1"/>
          </p:nvPr>
        </p:nvSpPr>
        <p:spPr>
          <a:xfrm>
            <a:off x="457200" y="1208089"/>
            <a:ext cx="7315200" cy="408171"/>
          </a:xfrm>
        </p:spPr>
        <p:txBody>
          <a:bodyPr>
            <a:noAutofit/>
          </a:bodyPr>
          <a:lstStyle>
            <a:lvl1pPr marL="0" indent="0">
              <a:buNone/>
              <a:defRPr sz="135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de-DE" dirty="0" err="1" smtClean="0"/>
              <a:t>timePeriod</a:t>
            </a:r>
            <a:endParaRPr lang="de-DE" dirty="0"/>
          </a:p>
        </p:txBody>
      </p:sp>
    </p:spTree>
    <p:extLst>
      <p:ext uri="{BB962C8B-B14F-4D97-AF65-F5344CB8AC3E}">
        <p14:creationId xmlns:p14="http://schemas.microsoft.com/office/powerpoint/2010/main" val="224752881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el und Inhal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3095697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Abschnittsüberschri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722313" y="4406902"/>
            <a:ext cx="7772400" cy="1362075"/>
          </a:xfrm>
        </p:spPr>
        <p:txBody>
          <a:bodyPr anchor="t"/>
          <a:lstStyle>
            <a:lvl1pPr algn="l">
              <a:defRPr sz="3000" b="1" cap="all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05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369194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Zwei Inhal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sz="half" idx="1"/>
          </p:nvPr>
        </p:nvSpPr>
        <p:spPr>
          <a:xfrm>
            <a:off x="457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648200" y="1600202"/>
            <a:ext cx="4038600" cy="4525963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500"/>
            </a:lvl3pPr>
            <a:lvl4pPr>
              <a:defRPr sz="1350"/>
            </a:lvl4pPr>
            <a:lvl5pPr>
              <a:defRPr sz="1350"/>
            </a:lvl5pPr>
            <a:lvl6pPr>
              <a:defRPr sz="1350"/>
            </a:lvl6pPr>
            <a:lvl7pPr>
              <a:defRPr sz="1350"/>
            </a:lvl7pPr>
            <a:lvl8pPr>
              <a:defRPr sz="1350"/>
            </a:lvl8pPr>
            <a:lvl9pPr>
              <a:defRPr sz="135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9441359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Vergleich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Inhaltsplatzhalt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5" name="Textplatzhalter 4"/>
          <p:cNvSpPr>
            <a:spLocks noGrp="1"/>
          </p:cNvSpPr>
          <p:nvPr>
            <p:ph type="body" sz="quarter" idx="3"/>
          </p:nvPr>
        </p:nvSpPr>
        <p:spPr>
          <a:xfrm>
            <a:off x="4645026" y="1535113"/>
            <a:ext cx="4041775" cy="639762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Inhaltsplatzhalter 5"/>
          <p:cNvSpPr>
            <a:spLocks noGrp="1"/>
          </p:cNvSpPr>
          <p:nvPr>
            <p:ph sz="quarter" idx="4"/>
          </p:nvPr>
        </p:nvSpPr>
        <p:spPr>
          <a:xfrm>
            <a:off x="4645026" y="2174875"/>
            <a:ext cx="4041775" cy="3951288"/>
          </a:xfrm>
        </p:spPr>
        <p:txBody>
          <a:bodyPr/>
          <a:lstStyle>
            <a:lvl1pPr>
              <a:defRPr sz="1800"/>
            </a:lvl1pPr>
            <a:lvl2pPr>
              <a:defRPr sz="1500"/>
            </a:lvl2pPr>
            <a:lvl3pPr>
              <a:defRPr sz="1350"/>
            </a:lvl3pPr>
            <a:lvl4pPr>
              <a:defRPr sz="1200"/>
            </a:lvl4pPr>
            <a:lvl5pPr>
              <a:defRPr sz="1200"/>
            </a:lvl5pPr>
            <a:lvl6pPr>
              <a:defRPr sz="1200"/>
            </a:lvl6pPr>
            <a:lvl7pPr>
              <a:defRPr sz="1200"/>
            </a:lvl7pPr>
            <a:lvl8pPr>
              <a:defRPr sz="1200"/>
            </a:lvl8pPr>
            <a:lvl9pPr>
              <a:defRPr sz="12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7" name="Datumsplatzhalter 6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8" name="Fußzeilenplatzhalt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9" name="Foliennummernplatzhalter 8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809566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Nur Tite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Datumsplatzhalter 2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4" name="Fußzeilenplatzhalt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5" name="Foliennummernplatzhalter 4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0997604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Le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umsplatzhalter 1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3" name="Fußzeilenplatzhalt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Foliennummernplatzhalter 3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1738482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Inhalt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457201" y="273050"/>
            <a:ext cx="3008313" cy="1162050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Inhaltsplatzhalter 2"/>
          <p:cNvSpPr>
            <a:spLocks noGrp="1"/>
          </p:cNvSpPr>
          <p:nvPr>
            <p:ph idx="1"/>
          </p:nvPr>
        </p:nvSpPr>
        <p:spPr>
          <a:xfrm>
            <a:off x="3575050" y="273052"/>
            <a:ext cx="5111750" cy="5853113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457201" y="1435102"/>
            <a:ext cx="3008313" cy="4691063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160629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Bild mit Beschriftu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1500" b="1"/>
            </a:lvl1pPr>
          </a:lstStyle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Bildplatzhalt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en-US" smtClean="0"/>
              <a:t>Click icon to add picture</a:t>
            </a:r>
            <a:endParaRPr lang="de-DE" dirty="0"/>
          </a:p>
        </p:txBody>
      </p:sp>
      <p:sp>
        <p:nvSpPr>
          <p:cNvPr id="4" name="Textplatzhalt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050"/>
            </a:lvl1pPr>
            <a:lvl2pPr marL="342900" indent="0">
              <a:buNone/>
              <a:defRPr sz="900"/>
            </a:lvl2pPr>
            <a:lvl3pPr marL="685800" indent="0">
              <a:buNone/>
              <a:defRPr sz="750"/>
            </a:lvl3pPr>
            <a:lvl4pPr marL="1028700" indent="0">
              <a:buNone/>
              <a:defRPr sz="675"/>
            </a:lvl4pPr>
            <a:lvl5pPr marL="1371600" indent="0">
              <a:buNone/>
              <a:defRPr sz="675"/>
            </a:lvl5pPr>
            <a:lvl6pPr marL="1714500" indent="0">
              <a:buNone/>
              <a:defRPr sz="675"/>
            </a:lvl6pPr>
            <a:lvl7pPr marL="2057400" indent="0">
              <a:buNone/>
              <a:defRPr sz="675"/>
            </a:lvl7pPr>
            <a:lvl8pPr marL="2400300" indent="0">
              <a:buNone/>
              <a:defRPr sz="675"/>
            </a:lvl8pPr>
            <a:lvl9pPr marL="2743200" indent="0">
              <a:buNone/>
              <a:defRPr sz="675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umsplatzhalter 4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6" name="Fußzeilenplatzhalt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7" name="Foliennummernplatzhalter 6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28740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el und vertikaler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34489553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kaler Titel u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kaler Titel 1"/>
          <p:cNvSpPr>
            <a:spLocks noGrp="1"/>
          </p:cNvSpPr>
          <p:nvPr>
            <p:ph type="title" orient="vert"/>
          </p:nvPr>
        </p:nvSpPr>
        <p:spPr>
          <a:xfrm>
            <a:off x="6629400" y="274640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de-DE"/>
          </a:p>
        </p:txBody>
      </p:sp>
      <p:sp>
        <p:nvSpPr>
          <p:cNvPr id="3" name="Vertikaler Textplatzhalter 2"/>
          <p:cNvSpPr>
            <a:spLocks noGrp="1"/>
          </p:cNvSpPr>
          <p:nvPr>
            <p:ph type="body" orient="vert" idx="1"/>
          </p:nvPr>
        </p:nvSpPr>
        <p:spPr>
          <a:xfrm>
            <a:off x="457200" y="274640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de-DE"/>
          </a:p>
        </p:txBody>
      </p:sp>
      <p:sp>
        <p:nvSpPr>
          <p:cNvPr id="4" name="Datumsplatzhalter 3"/>
          <p:cNvSpPr>
            <a:spLocks noGrp="1"/>
          </p:cNvSpPr>
          <p:nvPr>
            <p:ph type="dt" sz="half" idx="10"/>
          </p:nvPr>
        </p:nvSpPr>
        <p:spPr>
          <a:xfrm>
            <a:off x="457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45F6C407-A0E7-45C3-BD21-F98192467435}" type="datetimeFigureOut">
              <a:rPr lang="en-US" smtClean="0"/>
              <a:t>7/23/2015</a:t>
            </a:fld>
            <a:endParaRPr lang="en-US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Foliennummernplatzhalter 5"/>
          <p:cNvSpPr>
            <a:spLocks noGrp="1"/>
          </p:cNvSpPr>
          <p:nvPr>
            <p:ph type="sldNum" sz="quarter" idx="12"/>
          </p:nvPr>
        </p:nvSpPr>
        <p:spPr>
          <a:xfrm>
            <a:off x="6553200" y="6356352"/>
            <a:ext cx="2133600" cy="365125"/>
          </a:xfrm>
          <a:prstGeom prst="rect">
            <a:avLst/>
          </a:prstGeom>
        </p:spPr>
        <p:txBody>
          <a:bodyPr/>
          <a:lstStyle/>
          <a:p>
            <a:fld id="{C5F0B1D3-11B3-40F2-B52F-0B95A3E092D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9758448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platzhalter 1"/>
          <p:cNvSpPr>
            <a:spLocks noGrp="1"/>
          </p:cNvSpPr>
          <p:nvPr>
            <p:ph type="title"/>
          </p:nvPr>
        </p:nvSpPr>
        <p:spPr>
          <a:xfrm>
            <a:off x="457200" y="274640"/>
            <a:ext cx="8229600" cy="817669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de-DE" dirty="0" err="1" smtClean="0"/>
              <a:t>metricName</a:t>
            </a:r>
            <a:endParaRPr lang="de-DE" dirty="0"/>
          </a:p>
        </p:txBody>
      </p:sp>
      <p:sp>
        <p:nvSpPr>
          <p:cNvPr id="3" name="Textplatzhalter 2"/>
          <p:cNvSpPr>
            <a:spLocks noGrp="1"/>
          </p:cNvSpPr>
          <p:nvPr>
            <p:ph type="body" idx="1"/>
          </p:nvPr>
        </p:nvSpPr>
        <p:spPr>
          <a:xfrm>
            <a:off x="457200" y="1705066"/>
            <a:ext cx="8229600" cy="442109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de-DE" dirty="0" smtClean="0"/>
              <a:t>Mastertextformat bearbeiten</a:t>
            </a:r>
          </a:p>
          <a:p>
            <a:pPr lvl="1"/>
            <a:r>
              <a:rPr lang="de-DE" dirty="0" smtClean="0"/>
              <a:t>Zweite Ebene</a:t>
            </a:r>
          </a:p>
          <a:p>
            <a:pPr lvl="2"/>
            <a:r>
              <a:rPr lang="de-DE" dirty="0" smtClean="0"/>
              <a:t>Dritte Ebene</a:t>
            </a:r>
          </a:p>
          <a:p>
            <a:pPr lvl="3"/>
            <a:r>
              <a:rPr lang="de-DE" dirty="0" smtClean="0"/>
              <a:t>Vierte Ebene</a:t>
            </a:r>
          </a:p>
          <a:p>
            <a:pPr lvl="4"/>
            <a:r>
              <a:rPr lang="de-DE" dirty="0" smtClean="0"/>
              <a:t>Fünfte Ebene</a:t>
            </a:r>
            <a:endParaRPr lang="de-DE" dirty="0"/>
          </a:p>
        </p:txBody>
      </p:sp>
      <p:sp>
        <p:nvSpPr>
          <p:cNvPr id="5" name="Fußzeilenplatzhalter 4"/>
          <p:cNvSpPr>
            <a:spLocks noGrp="1"/>
          </p:cNvSpPr>
          <p:nvPr>
            <p:ph type="ftr" sz="quarter" idx="3"/>
          </p:nvPr>
        </p:nvSpPr>
        <p:spPr>
          <a:xfrm>
            <a:off x="457200" y="6356352"/>
            <a:ext cx="8229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7" name="Rechteck 6"/>
          <p:cNvSpPr/>
          <p:nvPr/>
        </p:nvSpPr>
        <p:spPr>
          <a:xfrm>
            <a:off x="1" y="0"/>
            <a:ext cx="142094" cy="6858000"/>
          </a:xfrm>
          <a:prstGeom prst="rect">
            <a:avLst/>
          </a:prstGeom>
          <a:solidFill>
            <a:srgbClr val="132F43"/>
          </a:solidFill>
          <a:ln>
            <a:noFill/>
          </a:ln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de-DE" sz="1350" dirty="0"/>
          </a:p>
        </p:txBody>
      </p:sp>
    </p:spTree>
    <p:extLst>
      <p:ext uri="{BB962C8B-B14F-4D97-AF65-F5344CB8AC3E}">
        <p14:creationId xmlns:p14="http://schemas.microsoft.com/office/powerpoint/2010/main" val="196572475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txStyles>
    <p:titleStyle>
      <a:lvl1pPr algn="l" defTabSz="342900" rtl="0" eaLnBrk="1" latinLnBrk="0" hangingPunct="1">
        <a:spcBef>
          <a:spcPct val="0"/>
        </a:spcBef>
        <a:buNone/>
        <a:defRPr sz="2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57175" indent="-257175" algn="l" defTabSz="342900" rtl="0" eaLnBrk="1" latinLnBrk="0" hangingPunct="1">
        <a:spcBef>
          <a:spcPct val="20000"/>
        </a:spcBef>
        <a:buFont typeface="Arial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557213" indent="-214313" algn="l" defTabSz="342900" rtl="0" eaLnBrk="1" latinLnBrk="0" hangingPunct="1">
        <a:spcBef>
          <a:spcPct val="20000"/>
        </a:spcBef>
        <a:buFont typeface="Arial"/>
        <a:buChar char="–"/>
        <a:defRPr sz="21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342900" rtl="0" eaLnBrk="1" latinLnBrk="0" hangingPunct="1">
        <a:spcBef>
          <a:spcPct val="200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342900" rtl="0" eaLnBrk="1" latinLnBrk="0" hangingPunct="1">
        <a:spcBef>
          <a:spcPct val="20000"/>
        </a:spcBef>
        <a:buFont typeface="Arial"/>
        <a:buChar char="–"/>
        <a:defRPr sz="150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342900" rtl="0" eaLnBrk="1" latinLnBrk="0" hangingPunct="1">
        <a:spcBef>
          <a:spcPct val="20000"/>
        </a:spcBef>
        <a:buFont typeface="Arial"/>
        <a:buChar char="»"/>
        <a:defRPr sz="150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342900" rtl="0" eaLnBrk="1" latinLnBrk="0" hangingPunct="1">
        <a:spcBef>
          <a:spcPct val="20000"/>
        </a:spcBef>
        <a:buFont typeface="Arial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de-DE"/>
      </a:defPPr>
      <a:lvl1pPr marL="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3429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el 1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3" name="Untertitel 2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12520092"/>
      </p:ext>
    </p:extLst>
  </p:cSld>
  <p:clrMapOvr>
    <a:masterClrMapping/>
  </p:clrMapOvr>
</p:sld>
</file>

<file path=ppt/theme/theme1.xml><?xml version="1.0" encoding="utf-8"?>
<a:theme xmlns:a="http://schemas.openxmlformats.org/drawingml/2006/main" name="quintly_templat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spDef>
      <a:spPr/>
      <a:bodyPr/>
      <a:lstStyle/>
      <a:style>
        <a:lnRef idx="1">
          <a:schemeClr val="accent1"/>
        </a:lnRef>
        <a:fillRef idx="3">
          <a:schemeClr val="accent1"/>
        </a:fillRef>
        <a:effectRef idx="2">
          <a:schemeClr val="accent1"/>
        </a:effectRef>
        <a:fontRef idx="minor">
          <a:schemeClr val="lt1"/>
        </a:fontRef>
      </a:style>
    </a:spDef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Presentation9" id="{77E0400C-7695-4C30-8023-BCE8CA7D95A2}" vid="{0F9F027B-7B08-491B-A6CB-03681FDC4E22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0</Words>
  <Application>Microsoft Office PowerPoint</Application>
  <PresentationFormat>On-screen Show (4:3)</PresentationFormat>
  <Paragraphs>0</Paragraphs>
  <Slides>1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</vt:i4>
      </vt:variant>
    </vt:vector>
  </HeadingPairs>
  <TitlesOfParts>
    <vt:vector size="4" baseType="lpstr">
      <vt:lpstr>Arial</vt:lpstr>
      <vt:lpstr>Calibri</vt:lpstr>
      <vt:lpstr>quintly_template</vt:lpstr>
      <vt:lpstr>PowerPoint Presentation</vt:lpstr>
    </vt:vector>
  </TitlesOfParts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Alexander Peiniger</dc:creator>
  <cp:lastModifiedBy>Alexander Peiniger</cp:lastModifiedBy>
  <cp:revision>1</cp:revision>
  <dcterms:created xsi:type="dcterms:W3CDTF">2015-07-23T12:23:13Z</dcterms:created>
  <dcterms:modified xsi:type="dcterms:W3CDTF">2015-07-23T12:24:01Z</dcterms:modified>
</cp:coreProperties>
</file>